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Layouts/slideLayout24.xml" ContentType="application/vnd.openxmlformats-officedocument.presentationml.slideLayout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Layouts/slideLayout29.xml" ContentType="application/vnd.openxmlformats-officedocument.presentationml.slideLayout+xml"/>
  <Override PartName="/ppt/tags/tag112.xml" ContentType="application/vnd.openxmlformats-officedocument.presentationml.tags+xml"/>
  <Override PartName="/ppt/notesSlides/notesSlide3.xml" ContentType="application/vnd.openxmlformats-officedocument.presentationml.notesSlide+xml"/>
  <Override PartName="/ppt/tags/tag123.xml" ContentType="application/vnd.openxmlformats-officedocument.presentationml.tag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slideLayouts/slideLayout21.xml" ContentType="application/vnd.openxmlformats-officedocument.presentationml.slideLayout+xml"/>
  <Override PartName="/ppt/tags/tag46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48.xml" ContentType="application/vnd.openxmlformats-officedocument.presentationml.tags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Layouts/slideLayout39.xml" ContentType="application/vnd.openxmlformats-officedocument.presentationml.slideLayout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77" r:id="rId1"/>
    <p:sldMasterId id="2147484072" r:id="rId2"/>
    <p:sldMasterId id="2147484100" r:id="rId3"/>
  </p:sldMasterIdLst>
  <p:notesMasterIdLst>
    <p:notesMasterId r:id="rId8"/>
  </p:notesMasterIdLst>
  <p:handoutMasterIdLst>
    <p:handoutMasterId r:id="rId9"/>
  </p:handoutMasterIdLst>
  <p:sldIdLst>
    <p:sldId id="361" r:id="rId4"/>
    <p:sldId id="356" r:id="rId5"/>
    <p:sldId id="359" r:id="rId6"/>
    <p:sldId id="362" r:id="rId7"/>
  </p:sldIdLst>
  <p:sldSz cx="11522075" cy="6480175"/>
  <p:notesSz cx="7010400" cy="9296400"/>
  <p:custDataLst>
    <p:tags r:id="rId10"/>
  </p:custDataLst>
  <p:defaultTextStyle>
    <a:defPPr>
      <a:defRPr lang="de-DE"/>
    </a:defPPr>
    <a:lvl1pPr marL="0" algn="l" defTabSz="11521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63" algn="l" defTabSz="11521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32" algn="l" defTabSz="11521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00" algn="l" defTabSz="11521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65" algn="l" defTabSz="11521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31" algn="l" defTabSz="11521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398" algn="l" defTabSz="11521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464" algn="l" defTabSz="11521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31" algn="l" defTabSz="11521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" orient="horz" pos="204">
          <p15:clr>
            <a:srgbClr val="A4A3A4"/>
          </p15:clr>
        </p15:guide>
        <p15:guide id="8" orient="horz" pos="2041" userDrawn="1">
          <p15:clr>
            <a:srgbClr val="A4A3A4"/>
          </p15:clr>
        </p15:guide>
        <p15:guide id="9" orient="horz" pos="930" userDrawn="1">
          <p15:clr>
            <a:srgbClr val="A4A3A4"/>
          </p15:clr>
        </p15:guide>
        <p15:guide id="10" orient="horz" pos="3266" userDrawn="1">
          <p15:clr>
            <a:srgbClr val="A4A3A4"/>
          </p15:clr>
        </p15:guide>
        <p15:guide id="11" orient="horz" pos="703" userDrawn="1">
          <p15:clr>
            <a:srgbClr val="A4A3A4"/>
          </p15:clr>
        </p15:guide>
        <p15:guide id="12" orient="horz" pos="3493" userDrawn="1">
          <p15:clr>
            <a:srgbClr val="A4A3A4"/>
          </p15:clr>
        </p15:guide>
        <p15:guide id="13" orient="horz" pos="3719" userDrawn="1">
          <p15:clr>
            <a:srgbClr val="A4A3A4"/>
          </p15:clr>
        </p15:guide>
        <p15:guide id="14" orient="horz" pos="3878" userDrawn="1">
          <p15:clr>
            <a:srgbClr val="A4A3A4"/>
          </p15:clr>
        </p15:guide>
        <p15:guide id="15" pos="1939" userDrawn="1">
          <p15:clr>
            <a:srgbClr val="A4A3A4"/>
          </p15:clr>
        </p15:guide>
        <p15:guide id="16" pos="1847" userDrawn="1">
          <p15:clr>
            <a:srgbClr val="A4A3A4"/>
          </p15:clr>
        </p15:guide>
        <p15:guide id="17" pos="204" userDrawn="1">
          <p15:clr>
            <a:srgbClr val="A4A3A4"/>
          </p15:clr>
        </p15:guide>
        <p15:guide id="18" pos="7054" userDrawn="1">
          <p15:clr>
            <a:srgbClr val="A4A3A4"/>
          </p15:clr>
        </p15:guide>
        <p15:guide id="19" pos="5411" userDrawn="1">
          <p15:clr>
            <a:srgbClr val="A4A3A4"/>
          </p15:clr>
        </p15:guide>
        <p15:guide id="20" pos="5318" userDrawn="1">
          <p15:clr>
            <a:srgbClr val="A4A3A4"/>
          </p15:clr>
        </p15:guide>
        <p15:guide id="21" pos="3674" userDrawn="1">
          <p15:clr>
            <a:srgbClr val="A4A3A4"/>
          </p15:clr>
        </p15:guide>
        <p15:guide id="22" pos="3584" userDrawn="1">
          <p15:clr>
            <a:srgbClr val="A4A3A4"/>
          </p15:clr>
        </p15:guide>
        <p15:guide id="23" pos="3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528" userDrawn="1">
          <p15:clr>
            <a:srgbClr val="A4A3A4"/>
          </p15:clr>
        </p15:guide>
        <p15:guide id="2" pos="2270" userDrawn="1">
          <p15:clr>
            <a:srgbClr val="A4A3A4"/>
          </p15:clr>
        </p15:guide>
        <p15:guide id="3" pos="318" userDrawn="1">
          <p15:clr>
            <a:srgbClr val="A4A3A4"/>
          </p15:clr>
        </p15:guide>
        <p15:guide id="4" pos="4222" userDrawn="1">
          <p15:clr>
            <a:srgbClr val="A4A3A4"/>
          </p15:clr>
        </p15:guide>
        <p15:guide id="5" orient="horz" pos="2744" userDrawn="1">
          <p15:clr>
            <a:srgbClr val="A4A3A4"/>
          </p15:clr>
        </p15:guide>
        <p15:guide id="6" orient="horz" pos="2697" userDrawn="1">
          <p15:clr>
            <a:srgbClr val="A4A3A4"/>
          </p15:clr>
        </p15:guide>
        <p15:guide id="7" orient="horz" pos="2928" userDrawn="1">
          <p15:clr>
            <a:srgbClr val="A4A3A4"/>
          </p15:clr>
        </p15:guide>
        <p15:guide id="8" pos="2208" userDrawn="1">
          <p15:clr>
            <a:srgbClr val="A4A3A4"/>
          </p15:clr>
        </p15:guide>
        <p15:guide id="9" pos="309" userDrawn="1">
          <p15:clr>
            <a:srgbClr val="A4A3A4"/>
          </p15:clr>
        </p15:guide>
        <p15:guide id="10" pos="41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da2" initials="d" lastIdx="6" clrIdx="0"/>
  <p:cmAuthor id="1" name="Dada" initials="DT" lastIdx="20" clrIdx="1"/>
  <p:cmAuthor id="2" name="Dada-Design" initials="D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  <a:srgbClr val="FF9900"/>
    <a:srgbClr val="E20074"/>
    <a:srgbClr val="E20000"/>
    <a:srgbClr val="992C99"/>
    <a:srgbClr val="4B4B4B"/>
    <a:srgbClr val="C4C4C4"/>
    <a:srgbClr val="00FFFF"/>
    <a:srgbClr val="E1E1E1"/>
    <a:srgbClr val="DEDE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76" autoAdjust="0"/>
    <p:restoredTop sz="94620" autoAdjust="0"/>
  </p:normalViewPr>
  <p:slideViewPr>
    <p:cSldViewPr snapToGrid="0" snapToObjects="1">
      <p:cViewPr varScale="1">
        <p:scale>
          <a:sx n="73" d="100"/>
          <a:sy n="73" d="100"/>
        </p:scale>
        <p:origin x="-828" y="-96"/>
      </p:cViewPr>
      <p:guideLst>
        <p:guide orient="horz" pos="204"/>
        <p:guide orient="horz" pos="2041"/>
        <p:guide orient="horz" pos="930"/>
        <p:guide orient="horz" pos="3266"/>
        <p:guide orient="horz" pos="703"/>
        <p:guide orient="horz" pos="3493"/>
        <p:guide orient="horz" pos="3719"/>
        <p:guide orient="horz" pos="3878"/>
        <p:guide pos="1939"/>
        <p:guide pos="1847"/>
        <p:guide pos="204"/>
        <p:guide pos="7054"/>
        <p:guide pos="5411"/>
        <p:guide pos="5318"/>
        <p:guide pos="3674"/>
        <p:guide pos="3584"/>
      </p:guideLst>
    </p:cSldViewPr>
  </p:slideViewPr>
  <p:outlineViewPr>
    <p:cViewPr>
      <p:scale>
        <a:sx n="33" d="100"/>
        <a:sy n="33" d="100"/>
      </p:scale>
      <p:origin x="0" y="-44973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45" d="100"/>
          <a:sy n="45" d="100"/>
        </p:scale>
        <p:origin x="-2970" y="-96"/>
      </p:cViewPr>
      <p:guideLst>
        <p:guide orient="horz" pos="2528"/>
        <p:guide orient="horz" pos="2744"/>
        <p:guide orient="horz" pos="2697"/>
        <p:guide orient="horz" pos="2928"/>
        <p:guide pos="2270"/>
        <p:guide pos="318"/>
        <p:guide pos="4222"/>
        <p:guide pos="2208"/>
        <p:guide pos="309"/>
        <p:guide pos="410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038241" y="8784000"/>
            <a:ext cx="482080" cy="28548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grpSp>
        <p:nvGrpSpPr>
          <p:cNvPr id="6" name="Gruppieren 31"/>
          <p:cNvGrpSpPr>
            <a:grpSpLocks noChangeAspect="1"/>
          </p:cNvGrpSpPr>
          <p:nvPr/>
        </p:nvGrpSpPr>
        <p:grpSpPr bwMode="auto">
          <a:xfrm>
            <a:off x="493327" y="245322"/>
            <a:ext cx="5988050" cy="263076"/>
            <a:chOff x="321317" y="6153149"/>
            <a:chExt cx="8498833" cy="371475"/>
          </a:xfrm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7309246" y="6310400"/>
              <a:ext cx="1510904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377825"/>
            <a:ext cx="6000750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9440" y="3941287"/>
            <a:ext cx="6031520" cy="46578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o-RO" smtClean="0"/>
              <a:t>Textmasterformate durch Klicken bearbeiten</a:t>
            </a:r>
          </a:p>
          <a:p>
            <a:pPr lvl="1"/>
            <a:r>
              <a:rPr lang="ro-RO" smtClean="0"/>
              <a:t>Zweite Ebene</a:t>
            </a:r>
          </a:p>
          <a:p>
            <a:pPr lvl="2"/>
            <a:r>
              <a:rPr lang="ro-RO" smtClean="0"/>
              <a:t>Dritte Ebene</a:t>
            </a:r>
          </a:p>
          <a:p>
            <a:pPr lvl="3"/>
            <a:r>
              <a:rPr lang="ro-RO" smtClean="0"/>
              <a:t>Vierte Ebene</a:t>
            </a:r>
          </a:p>
          <a:p>
            <a:pPr lvl="4"/>
            <a:r>
              <a:rPr lang="ro-RO" smtClean="0"/>
              <a:t>Fünfte Ebene</a:t>
            </a:r>
            <a:endParaRPr lang="ro-RO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38880" y="8784000"/>
            <a:ext cx="482080" cy="2854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32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32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32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32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32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31" algn="l" defTabSz="11521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398" algn="l" defTabSz="11521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464" algn="l" defTabSz="11521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31" algn="l" defTabSz="11521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ro-RO" smtClean="0"/>
              <a:pPr/>
              <a:t>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145753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ro-RO" smtClean="0"/>
              <a:pPr/>
              <a:t>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424732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ro-RO" smtClean="0"/>
              <a:pPr/>
              <a:t>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44563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ro-RO" smtClean="0"/>
              <a:pPr/>
              <a:t>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188210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6.emf"/><Relationship Id="rId5" Type="http://schemas.openxmlformats.org/officeDocument/2006/relationships/image" Target="../media/image17.jpeg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pn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9.emf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image" Target="../media/image3.emf"/><Relationship Id="rId5" Type="http://schemas.openxmlformats.org/officeDocument/2006/relationships/tags" Target="../tags/tag12.xml"/><Relationship Id="rId10" Type="http://schemas.openxmlformats.org/officeDocument/2006/relationships/image" Target="../media/image8.png"/><Relationship Id="rId4" Type="http://schemas.openxmlformats.org/officeDocument/2006/relationships/tags" Target="../tags/tag11.xml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5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tags" Target="../tags/tag18.xml"/><Relationship Id="rId11" Type="http://schemas.openxmlformats.org/officeDocument/2006/relationships/image" Target="../media/image10.png"/><Relationship Id="rId5" Type="http://schemas.openxmlformats.org/officeDocument/2006/relationships/tags" Target="../tags/tag17.xml"/><Relationship Id="rId10" Type="http://schemas.openxmlformats.org/officeDocument/2006/relationships/image" Target="../media/image9.emf"/><Relationship Id="rId4" Type="http://schemas.openxmlformats.org/officeDocument/2006/relationships/tags" Target="../tags/tag16.xml"/><Relationship Id="rId9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2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oleObject" Target="../embeddings/oleObject4.bin"/><Relationship Id="rId2" Type="http://schemas.openxmlformats.org/officeDocument/2006/relationships/tags" Target="../tags/tag19.xml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6" Type="http://schemas.openxmlformats.org/officeDocument/2006/relationships/tags" Target="../tags/tag2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15" Type="http://schemas.openxmlformats.org/officeDocument/2006/relationships/image" Target="../media/image4.emf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0.png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3.xml"/><Relationship Id="rId12" Type="http://schemas.openxmlformats.org/officeDocument/2006/relationships/image" Target="../media/image9.emf"/><Relationship Id="rId2" Type="http://schemas.openxmlformats.org/officeDocument/2006/relationships/tags" Target="../tags/tag56.xml"/><Relationship Id="rId1" Type="http://schemas.openxmlformats.org/officeDocument/2006/relationships/vmlDrawing" Target="../drawings/vmlDrawing10.vml"/><Relationship Id="rId6" Type="http://schemas.openxmlformats.org/officeDocument/2006/relationships/tags" Target="../tags/tag60.xml"/><Relationship Id="rId11" Type="http://schemas.openxmlformats.org/officeDocument/2006/relationships/image" Target="../media/image3.emf"/><Relationship Id="rId5" Type="http://schemas.openxmlformats.org/officeDocument/2006/relationships/tags" Target="../tags/tag59.xml"/><Relationship Id="rId10" Type="http://schemas.openxmlformats.org/officeDocument/2006/relationships/image" Target="../media/image8.png"/><Relationship Id="rId4" Type="http://schemas.openxmlformats.org/officeDocument/2006/relationships/tags" Target="../tags/tag58.xml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62.xml"/><Relationship Id="rId7" Type="http://schemas.openxmlformats.org/officeDocument/2006/relationships/slideMaster" Target="../slideMasters/slideMaster3.xml"/><Relationship Id="rId12" Type="http://schemas.openxmlformats.org/officeDocument/2006/relationships/image" Target="../media/image11.png"/><Relationship Id="rId2" Type="http://schemas.openxmlformats.org/officeDocument/2006/relationships/tags" Target="../tags/tag61.xml"/><Relationship Id="rId1" Type="http://schemas.openxmlformats.org/officeDocument/2006/relationships/vmlDrawing" Target="../drawings/vmlDrawing11.vml"/><Relationship Id="rId6" Type="http://schemas.openxmlformats.org/officeDocument/2006/relationships/tags" Target="../tags/tag65.xml"/><Relationship Id="rId11" Type="http://schemas.openxmlformats.org/officeDocument/2006/relationships/image" Target="../media/image10.png"/><Relationship Id="rId5" Type="http://schemas.openxmlformats.org/officeDocument/2006/relationships/tags" Target="../tags/tag64.xml"/><Relationship Id="rId10" Type="http://schemas.openxmlformats.org/officeDocument/2006/relationships/image" Target="../media/image9.emf"/><Relationship Id="rId4" Type="http://schemas.openxmlformats.org/officeDocument/2006/relationships/tags" Target="../tags/tag63.xml"/><Relationship Id="rId9" Type="http://schemas.openxmlformats.org/officeDocument/2006/relationships/image" Target="../media/image3.emf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12.jpe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66.xml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12.vml"/><Relationship Id="rId6" Type="http://schemas.openxmlformats.org/officeDocument/2006/relationships/tags" Target="../tags/tag70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69.xml"/><Relationship Id="rId15" Type="http://schemas.openxmlformats.org/officeDocument/2006/relationships/image" Target="../media/image4.emf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Relationship Id="rId4" Type="http://schemas.openxmlformats.org/officeDocument/2006/relationships/image" Target="../media/image1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9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0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hidden="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black">
          <a:xfrm>
            <a:off x="1594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8" descr="T_Logo_3c_Slogan_n_DE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/>
          <a:srcRect r="67494"/>
          <a:stretch>
            <a:fillRect/>
          </a:stretch>
        </p:blipFill>
        <p:spPr bwMode="black">
          <a:xfrm>
            <a:off x="323857" y="5646738"/>
            <a:ext cx="1227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Horatiu\Desktop\EXPERIENTE IMPREUNA_pe alb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464684" y="5835652"/>
            <a:ext cx="17303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 bwMode="black">
          <a:xfrm>
            <a:off x="304800" y="1674823"/>
            <a:ext cx="10869613" cy="996969"/>
          </a:xfrm>
        </p:spPr>
        <p:txBody>
          <a:bodyPr/>
          <a:lstStyle>
            <a:lvl1pPr>
              <a:defRPr sz="72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 bwMode="black">
          <a:xfrm>
            <a:off x="304800" y="3667125"/>
            <a:ext cx="10869613" cy="366433"/>
          </a:xfrm>
        </p:spPr>
        <p:txBody>
          <a:bodyPr>
            <a:spAutoFit/>
          </a:bodyPr>
          <a:lstStyle>
            <a:lvl1pPr>
              <a:defRPr sz="26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218003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9859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674824"/>
            <a:ext cx="53467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45175" y="1674824"/>
            <a:ext cx="5348288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1DBA6-88D2-47B9-9738-E6EFBB06F289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10.12.2018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315D-9431-4FC9-98FB-A780B209CBD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64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9859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674824"/>
            <a:ext cx="35028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05452" y="1674824"/>
            <a:ext cx="35028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7680703" y="1674824"/>
            <a:ext cx="35028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200B-C705-4922-B8D1-C2C662209035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10.12.2018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A1C2-A2C0-4373-9D14-31101754753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55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9859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11" y="1674824"/>
            <a:ext cx="2581275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82471" y="1674824"/>
            <a:ext cx="25812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5834667" y="1674824"/>
            <a:ext cx="25812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/>
          </p:nvPr>
        </p:nvSpPr>
        <p:spPr>
          <a:xfrm>
            <a:off x="8586863" y="1674824"/>
            <a:ext cx="25812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5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447F-8835-4E0E-B9BF-041125D4332E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10.12.2018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7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7927-2213-461B-ABD4-3E4B140B9DBC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05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9" y="1591"/>
          <a:ext cx="1587" cy="1587"/>
        </p:xfrm>
        <a:graphic>
          <a:graphicData uri="http://schemas.openxmlformats.org/presentationml/2006/ole">
            <p:oleObj spid="_x0000_s5412" name="think-cell Slide" r:id="rId4" imgW="360" imgH="360" progId="">
              <p:embed/>
            </p:oleObj>
          </a:graphicData>
        </a:graphic>
      </p:graphicFrame>
      <p:sp>
        <p:nvSpPr>
          <p:cNvPr id="5" name="Rechteck 6"/>
          <p:cNvSpPr/>
          <p:nvPr userDrawn="1"/>
        </p:nvSpPr>
        <p:spPr>
          <a:xfrm>
            <a:off x="11" y="5761038"/>
            <a:ext cx="107362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11" tIns="43205" rIns="86411" bIns="43205" anchor="ctr"/>
          <a:lstStyle/>
          <a:p>
            <a:pPr algn="ctr" defTabSz="45714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9859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0202" y="1674813"/>
            <a:ext cx="10860880" cy="423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9EE944-3BE3-4847-8EFC-3F645F9DC5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9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9" y="1591"/>
          <a:ext cx="1587" cy="1587"/>
        </p:xfrm>
        <a:graphic>
          <a:graphicData uri="http://schemas.openxmlformats.org/presentationml/2006/ole">
            <p:oleObj spid="_x0000_s6436" name="think-cell Slide" r:id="rId4" imgW="360" imgH="360" progId="">
              <p:embed/>
            </p:oleObj>
          </a:graphicData>
        </a:graphic>
      </p:graphicFrame>
      <p:sp>
        <p:nvSpPr>
          <p:cNvPr id="6" name="Rechteck 7"/>
          <p:cNvSpPr/>
          <p:nvPr userDrawn="1"/>
        </p:nvSpPr>
        <p:spPr>
          <a:xfrm>
            <a:off x="11" y="5761038"/>
            <a:ext cx="107362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11" tIns="43205" rIns="86411" bIns="43205" anchor="ctr"/>
          <a:lstStyle/>
          <a:p>
            <a:pPr algn="ctr" defTabSz="45714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9859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674813"/>
            <a:ext cx="5346700" cy="4235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45175" y="1674813"/>
            <a:ext cx="5348288" cy="4235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5760A4-9F6B-435D-82E0-F74B18D183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11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vigation Gr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9" y="1591"/>
          <a:ext cx="1587" cy="1587"/>
        </p:xfrm>
        <a:graphic>
          <a:graphicData uri="http://schemas.openxmlformats.org/presentationml/2006/ole">
            <p:oleObj spid="_x0000_s7460" name="think-cell Slide" r:id="rId4" imgW="360" imgH="360" progId="">
              <p:embed/>
            </p:oleObj>
          </a:graphicData>
        </a:graphic>
      </p:graphicFrame>
      <p:sp>
        <p:nvSpPr>
          <p:cNvPr id="4" name="Rectangle 2"/>
          <p:cNvSpPr>
            <a:spLocks noChangeArrowheads="1"/>
          </p:cNvSpPr>
          <p:nvPr userDrawn="1"/>
        </p:nvSpPr>
        <p:spPr bwMode="white">
          <a:xfrm>
            <a:off x="9" y="11"/>
            <a:ext cx="11522075" cy="5910263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6411" tIns="43205" rIns="86411" bIns="43205" anchor="ctr"/>
          <a:lstStyle/>
          <a:p>
            <a:pPr defTabSz="45714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>
              <a:solidFill>
                <a:srgbClr val="000000"/>
              </a:solidFill>
              <a:latin typeface="Tele-GroteskFet" pitchFamily="2" charset="0"/>
              <a:cs typeface="Arial" charset="0"/>
            </a:endParaRPr>
          </a:p>
        </p:txBody>
      </p:sp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black">
          <a:xfrm>
            <a:off x="1594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 bwMode="black">
          <a:xfrm>
            <a:off x="304800" y="1674823"/>
            <a:ext cx="10869613" cy="996969"/>
          </a:xfrm>
        </p:spPr>
        <p:txBody>
          <a:bodyPr/>
          <a:lstStyle>
            <a:lvl1pPr>
              <a:defRPr sz="72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1CF58A-4247-48CF-AC78-9E16464FCE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2453" y="-1425"/>
            <a:ext cx="304141" cy="3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487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6231" y="1350001"/>
            <a:ext cx="10872000" cy="2192831"/>
          </a:xfrm>
        </p:spPr>
        <p:txBody>
          <a:bodyPr/>
          <a:lstStyle>
            <a:lvl1pPr>
              <a:defRPr sz="4800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ro-RO" dirty="0"/>
              <a:t>Telegrotesk Headline (Ultra)</a:t>
            </a:r>
            <a:br>
              <a:rPr lang="ro-RO" dirty="0"/>
            </a:br>
            <a:r>
              <a:rPr lang="ro-RO" sz="4800" dirty="0">
                <a:latin typeface="TeleGrotesk Headline" pitchFamily="2" charset="0"/>
              </a:rPr>
              <a:t>Maximum of 3 lines</a:t>
            </a:r>
            <a:br>
              <a:rPr lang="ro-RO" sz="4800" dirty="0">
                <a:latin typeface="TeleGrotesk Headline" pitchFamily="2" charset="0"/>
              </a:rPr>
            </a:br>
            <a:r>
              <a:rPr lang="ro-RO" sz="4800" dirty="0">
                <a:latin typeface="TeleGrotesk Headline" pitchFamily="2" charset="0"/>
              </a:rPr>
              <a:t>40 (48) 66 PT</a:t>
            </a:r>
            <a:endParaRPr lang="ro-RO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6229" y="3861246"/>
            <a:ext cx="10872000" cy="384080"/>
          </a:xfrm>
        </p:spPr>
        <p:txBody>
          <a:bodyPr wrap="square">
            <a:spAutoFit/>
          </a:bodyPr>
          <a:lstStyle>
            <a:lvl1pPr marL="0" marR="0" indent="0" algn="l" defTabSz="576171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ro-RO"/>
              <a:t>Sub-heading: TeleGrotesk Normal, 24 pt</a:t>
            </a:r>
            <a:endParaRPr lang="ro-RO" dirty="0"/>
          </a:p>
        </p:txBody>
      </p:sp>
      <p:pic>
        <p:nvPicPr>
          <p:cNvPr id="16" name="Grafik 15" descr="T_Logo_3C_Slogan_p_RO.emf"/>
          <p:cNvPicPr>
            <a:picLocks noChangeAspect="1"/>
          </p:cNvPicPr>
          <p:nvPr userDrawn="1"/>
        </p:nvPicPr>
        <p:blipFill>
          <a:blip r:embed="rId2"/>
          <a:srcRect r="64533"/>
          <a:stretch>
            <a:fillRect/>
          </a:stretch>
        </p:blipFill>
        <p:spPr bwMode="black">
          <a:xfrm>
            <a:off x="324000" y="5655601"/>
            <a:ext cx="1244824" cy="500399"/>
          </a:xfrm>
          <a:prstGeom prst="rect">
            <a:avLst/>
          </a:prstGeom>
        </p:spPr>
      </p:pic>
      <p:pic>
        <p:nvPicPr>
          <p:cNvPr id="17" name="Grafik 16" descr="T_Logo_3C_Slogan_p_RO.emf"/>
          <p:cNvPicPr>
            <a:picLocks noChangeAspect="1"/>
          </p:cNvPicPr>
          <p:nvPr userDrawn="1"/>
        </p:nvPicPr>
        <p:blipFill>
          <a:blip r:embed="rId2"/>
          <a:srcRect l="39429"/>
          <a:stretch>
            <a:fillRect/>
          </a:stretch>
        </p:blipFill>
        <p:spPr bwMode="black">
          <a:xfrm>
            <a:off x="9072282" y="5655601"/>
            <a:ext cx="2125946" cy="5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9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had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/>
          </p:cNvSpPr>
          <p:nvPr userDrawn="1"/>
        </p:nvSpPr>
        <p:spPr bwMode="invGray">
          <a:xfrm>
            <a:off x="324000" y="2948090"/>
            <a:ext cx="10872000" cy="2236686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992" tIns="71996" rIns="143992" bIns="71996"/>
          <a:lstStyle/>
          <a:p>
            <a:pPr defTabSz="576208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</a:pPr>
            <a:endParaRPr lang="ro-RO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24001" y="1841961"/>
            <a:ext cx="10416151" cy="3342815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992" tIns="71996" rIns="143992" bIns="71996"/>
          <a:lstStyle/>
          <a:p>
            <a:pPr defTabSz="576208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</a:pPr>
            <a:endParaRPr lang="ro-RO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24000" y="2153266"/>
            <a:ext cx="9719802" cy="3031510"/>
          </a:xfrm>
          <a:solidFill>
            <a:schemeClr val="tx2"/>
          </a:solidFill>
        </p:spPr>
        <p:txBody>
          <a:bodyPr lIns="13608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o-RO" sz="4800"/>
              <a:t>TELEGROTESK Headline (ULTRA)</a:t>
            </a:r>
            <a:br>
              <a:rPr lang="ro-RO" sz="4800"/>
            </a:br>
            <a:r>
              <a:rPr lang="ro-RO" sz="4800">
                <a:latin typeface="TeleGrotesk Headline" pitchFamily="2" charset="0"/>
              </a:rPr>
              <a:t>Maximum of 3 lines</a:t>
            </a:r>
            <a:br>
              <a:rPr lang="ro-RO" sz="4800">
                <a:latin typeface="TeleGrotesk Headline" pitchFamily="2" charset="0"/>
              </a:rPr>
            </a:br>
            <a:r>
              <a:rPr lang="ro-RO" sz="4800">
                <a:latin typeface="TeleGrotesk Headline" pitchFamily="2" charset="0"/>
              </a:rPr>
              <a:t>40 (48) 60 PT</a:t>
            </a:r>
            <a:endParaRPr lang="ro-RO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3851" y="4536000"/>
            <a:ext cx="9719951" cy="384080"/>
          </a:xfrm>
        </p:spPr>
        <p:txBody>
          <a:bodyPr wrap="square" lIns="13608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ro-RO"/>
              <a:t>Sub-heading: TeleGrotesk Normal, 24 pt</a:t>
            </a:r>
            <a:endParaRPr lang="ro-RO" dirty="0"/>
          </a:p>
        </p:txBody>
      </p:sp>
      <p:pic>
        <p:nvPicPr>
          <p:cNvPr id="16" name="Grafik 15" descr="T_Logo_3C_Slogan_p_RO.emf"/>
          <p:cNvPicPr>
            <a:picLocks noChangeAspect="1"/>
          </p:cNvPicPr>
          <p:nvPr userDrawn="1"/>
        </p:nvPicPr>
        <p:blipFill>
          <a:blip r:embed="rId2"/>
          <a:srcRect r="66577"/>
          <a:stretch>
            <a:fillRect/>
          </a:stretch>
        </p:blipFill>
        <p:spPr>
          <a:xfrm>
            <a:off x="324000" y="5655600"/>
            <a:ext cx="1173106" cy="500400"/>
          </a:xfrm>
          <a:prstGeom prst="rect">
            <a:avLst/>
          </a:prstGeom>
        </p:spPr>
      </p:pic>
      <p:pic>
        <p:nvPicPr>
          <p:cNvPr id="17" name="Grafik 16" descr="T_Logo_3C_Slogan_p_RO.emf"/>
          <p:cNvPicPr>
            <a:picLocks noChangeAspect="1"/>
          </p:cNvPicPr>
          <p:nvPr userDrawn="1"/>
        </p:nvPicPr>
        <p:blipFill>
          <a:blip r:embed="rId2"/>
          <a:srcRect l="41217"/>
          <a:stretch>
            <a:fillRect/>
          </a:stretch>
        </p:blipFill>
        <p:spPr>
          <a:xfrm>
            <a:off x="9135036" y="5655600"/>
            <a:ext cx="2063193" cy="5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066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TKOM_39L_Grillen_7475.jpg"/>
          <p:cNvPicPr>
            <a:picLocks noChangeAspect="1"/>
          </p:cNvPicPr>
          <p:nvPr userDrawn="1"/>
        </p:nvPicPr>
        <p:blipFill>
          <a:blip r:embed="rId5"/>
          <a:srcRect b="15710"/>
          <a:stretch>
            <a:fillRect/>
          </a:stretch>
        </p:blipFill>
        <p:spPr>
          <a:xfrm>
            <a:off x="-1" y="-1"/>
            <a:ext cx="11523600" cy="6480176"/>
          </a:xfrm>
          <a:prstGeom prst="rect">
            <a:avLst/>
          </a:prstGeom>
        </p:spPr>
      </p:pic>
      <p:grpSp>
        <p:nvGrpSpPr>
          <p:cNvPr id="2" name="Group 19"/>
          <p:cNvGrpSpPr>
            <a:grpSpLocks/>
          </p:cNvGrpSpPr>
          <p:nvPr/>
        </p:nvGrpSpPr>
        <p:grpSpPr bwMode="gray">
          <a:xfrm>
            <a:off x="324000" y="2949576"/>
            <a:ext cx="10872956" cy="3206750"/>
            <a:chOff x="207" y="1858"/>
            <a:chExt cx="5365" cy="2020"/>
          </a:xfrm>
        </p:grpSpPr>
        <p:sp>
          <p:nvSpPr>
            <p:cNvPr id="15" name="Titel 3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207" y="2527"/>
              <a:ext cx="5365" cy="1351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171" fontAlgn="base">
                <a:lnSpc>
                  <a:spcPts val="3998"/>
                </a:lnSpc>
                <a:spcBef>
                  <a:spcPct val="0"/>
                </a:spcBef>
                <a:spcAft>
                  <a:spcPct val="0"/>
                </a:spcAft>
              </a:pPr>
              <a:endParaRPr lang="ro-RO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6" name="Titel 3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207" y="1858"/>
              <a:ext cx="5157" cy="2020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171" fontAlgn="base">
                <a:lnSpc>
                  <a:spcPts val="3998"/>
                </a:lnSpc>
                <a:spcBef>
                  <a:spcPct val="0"/>
                </a:spcBef>
                <a:spcAft>
                  <a:spcPct val="0"/>
                </a:spcAft>
              </a:pPr>
              <a:endParaRPr lang="ro-RO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10" y="2017"/>
              <a:ext cx="4873" cy="186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 anchor="ctr"/>
            <a:lstStyle/>
            <a:p>
              <a:pPr defTabSz="457128" fontAlgn="base">
                <a:lnSpc>
                  <a:spcPts val="1799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buFont typeface="Wingdings" pitchFamily="2" charset="2"/>
                <a:buChar char="§"/>
              </a:pPr>
              <a:endParaRPr lang="ro-RO" sz="18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323852" y="3200400"/>
            <a:ext cx="9886690" cy="1107662"/>
          </a:xfrm>
          <a:noFill/>
        </p:spPr>
        <p:txBody>
          <a:bodyPr wrap="square" lIns="136071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ro-RO"/>
              <a:t>TeleGrotesk Headline (Ultra)</a:t>
            </a:r>
            <a:br>
              <a:rPr lang="ro-RO"/>
            </a:br>
            <a:r>
              <a:rPr kumimoji="0" lang="ro-RO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 </a:t>
            </a:r>
            <a:endParaRPr lang="ro-RO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2" y="4536000"/>
            <a:ext cx="9886689" cy="384080"/>
          </a:xfrm>
        </p:spPr>
        <p:txBody>
          <a:bodyPr wrap="square" lIns="136071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ro-RO"/>
              <a:t>Sub-heading: TeleGrotesk Normal, 24 pt</a:t>
            </a:r>
            <a:endParaRPr lang="ro-RO" dirty="0"/>
          </a:p>
        </p:txBody>
      </p:sp>
      <p:pic>
        <p:nvPicPr>
          <p:cNvPr id="22" name="Grafik 21" descr="T_Logo_3C_Slogan_p_RO.emf"/>
          <p:cNvPicPr>
            <a:picLocks noChangeAspect="1"/>
          </p:cNvPicPr>
          <p:nvPr userDrawn="1"/>
        </p:nvPicPr>
        <p:blipFill>
          <a:blip r:embed="rId6"/>
          <a:srcRect r="64533"/>
          <a:stretch>
            <a:fillRect/>
          </a:stretch>
        </p:blipFill>
        <p:spPr>
          <a:xfrm>
            <a:off x="493712" y="5482055"/>
            <a:ext cx="1244824" cy="500399"/>
          </a:xfrm>
          <a:prstGeom prst="rect">
            <a:avLst/>
          </a:prstGeom>
        </p:spPr>
      </p:pic>
      <p:pic>
        <p:nvPicPr>
          <p:cNvPr id="24" name="Grafik 23" descr="T_Logo_3C_Slogan_p_RO.emf"/>
          <p:cNvPicPr>
            <a:picLocks noChangeAspect="1"/>
          </p:cNvPicPr>
          <p:nvPr userDrawn="1"/>
        </p:nvPicPr>
        <p:blipFill>
          <a:blip r:embed="rId6"/>
          <a:srcRect l="39429"/>
          <a:stretch>
            <a:fillRect/>
          </a:stretch>
        </p:blipFill>
        <p:spPr>
          <a:xfrm>
            <a:off x="8896066" y="5482055"/>
            <a:ext cx="2125946" cy="5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250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TKOM_39L_Grillen_7475.jpg"/>
          <p:cNvPicPr>
            <a:picLocks noChangeAspect="1"/>
          </p:cNvPicPr>
          <p:nvPr userDrawn="1"/>
        </p:nvPicPr>
        <p:blipFill>
          <a:blip r:embed="rId2"/>
          <a:srcRect b="58195"/>
          <a:stretch>
            <a:fillRect/>
          </a:stretch>
        </p:blipFill>
        <p:spPr>
          <a:xfrm>
            <a:off x="323849" y="324001"/>
            <a:ext cx="10872000" cy="3032196"/>
          </a:xfrm>
          <a:prstGeom prst="rect">
            <a:avLst/>
          </a:prstGeom>
        </p:spPr>
      </p:pic>
      <p:pic>
        <p:nvPicPr>
          <p:cNvPr id="10" name="Picture 27" descr="magenta_flaeche_70"/>
          <p:cNvPicPr>
            <a:picLocks noChangeArrowheads="1"/>
          </p:cNvPicPr>
          <p:nvPr userDrawn="1"/>
        </p:nvPicPr>
        <p:blipFill>
          <a:blip r:embed="rId3" cstate="print"/>
          <a:srcRect r="11" b="-468"/>
          <a:stretch>
            <a:fillRect/>
          </a:stretch>
        </p:blipFill>
        <p:spPr bwMode="gray">
          <a:xfrm>
            <a:off x="323850" y="2897408"/>
            <a:ext cx="10872000" cy="458788"/>
          </a:xfrm>
          <a:prstGeom prst="rect">
            <a:avLst/>
          </a:prstGeom>
          <a:noFill/>
        </p:spPr>
      </p:pic>
      <p:sp>
        <p:nvSpPr>
          <p:cNvPr id="45058" name="Titelplatzhalter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23850" y="3203795"/>
            <a:ext cx="10872000" cy="1980980"/>
          </a:xfrm>
          <a:solidFill>
            <a:schemeClr val="tx2"/>
          </a:solidFill>
        </p:spPr>
        <p:txBody>
          <a:bodyPr lIns="136071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ro-RO"/>
              <a:t>TeleGrotesk Headline (Ultra)</a:t>
            </a:r>
            <a:br>
              <a:rPr lang="ro-RO"/>
            </a:br>
            <a:r>
              <a:rPr kumimoji="0" lang="ro-RO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</a:t>
            </a:r>
            <a:endParaRPr lang="ro-RO" dirty="0"/>
          </a:p>
        </p:txBody>
      </p:sp>
      <p:sp>
        <p:nvSpPr>
          <p:cNvPr id="4505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23851" y="4536000"/>
            <a:ext cx="10869614" cy="384080"/>
          </a:xfrm>
        </p:spPr>
        <p:txBody>
          <a:bodyPr lIns="136071">
            <a:spAutoFit/>
          </a:bodyPr>
          <a:lstStyle>
            <a:lvl1pPr marL="0" marR="0" indent="0" algn="l" defTabSz="576171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ro-RO"/>
              <a:t>Sub-heading: TeleGrotesk Normal, 24 pt</a:t>
            </a:r>
            <a:endParaRPr lang="ro-RO" dirty="0"/>
          </a:p>
        </p:txBody>
      </p:sp>
      <p:pic>
        <p:nvPicPr>
          <p:cNvPr id="22" name="Grafik 21" descr="T_Logo_3C_Slogan_p_RO.emf"/>
          <p:cNvPicPr>
            <a:picLocks noChangeAspect="1"/>
          </p:cNvPicPr>
          <p:nvPr userDrawn="1"/>
        </p:nvPicPr>
        <p:blipFill>
          <a:blip r:embed="rId4"/>
          <a:srcRect r="66577"/>
          <a:stretch>
            <a:fillRect/>
          </a:stretch>
        </p:blipFill>
        <p:spPr>
          <a:xfrm>
            <a:off x="324000" y="5655600"/>
            <a:ext cx="1173106" cy="500400"/>
          </a:xfrm>
          <a:prstGeom prst="rect">
            <a:avLst/>
          </a:prstGeom>
        </p:spPr>
      </p:pic>
      <p:pic>
        <p:nvPicPr>
          <p:cNvPr id="23" name="Grafik 22" descr="T_Logo_3C_Slogan_p_RO.emf"/>
          <p:cNvPicPr>
            <a:picLocks noChangeAspect="1"/>
          </p:cNvPicPr>
          <p:nvPr userDrawn="1"/>
        </p:nvPicPr>
        <p:blipFill>
          <a:blip r:embed="rId4"/>
          <a:srcRect l="41217"/>
          <a:stretch>
            <a:fillRect/>
          </a:stretch>
        </p:blipFill>
        <p:spPr>
          <a:xfrm>
            <a:off x="9135036" y="5655600"/>
            <a:ext cx="2063193" cy="5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85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9" y="1591"/>
          <a:ext cx="1587" cy="1587"/>
        </p:xfrm>
        <a:graphic>
          <a:graphicData uri="http://schemas.openxmlformats.org/presentationml/2006/ole">
            <p:oleObj spid="_x0000_s2340" name="think-cell Slide" r:id="rId8" imgW="360" imgH="360" progId="">
              <p:embed/>
            </p:oleObj>
          </a:graphicData>
        </a:graphic>
      </p:graphicFrame>
      <p:pic>
        <p:nvPicPr>
          <p:cNvPr id="5" name="Picture 30" descr="musterbild_16_9_1_en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3852" y="325438"/>
            <a:ext cx="108680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magenta_flaeche_70"/>
          <p:cNvPicPr>
            <a:picLocks noChangeArrowheads="1"/>
          </p:cNvPicPr>
          <p:nvPr userDrawn="1">
            <p:custDataLst>
              <p:tags r:id="rId4"/>
            </p:custDataLst>
          </p:nvPr>
        </p:nvPicPr>
        <p:blipFill>
          <a:blip r:embed="rId10"/>
          <a:srcRect r="11" b="-468"/>
          <a:stretch>
            <a:fillRect/>
          </a:stretch>
        </p:blipFill>
        <p:spPr bwMode="ltGray">
          <a:xfrm>
            <a:off x="323852" y="3136900"/>
            <a:ext cx="108680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hidden="1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black">
          <a:xfrm>
            <a:off x="1594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 descr="T_Logo_3c_Slogan_p_INT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2"/>
          <a:srcRect r="60152"/>
          <a:stretch>
            <a:fillRect/>
          </a:stretch>
        </p:blipFill>
        <p:spPr bwMode="black">
          <a:xfrm>
            <a:off x="323861" y="5646738"/>
            <a:ext cx="13366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Horatiu\Deutsche Telekom\REBRANDING\UTILE PENTRU T\EXPERIENTE IMPREUNA_pe magenta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456749" y="5827720"/>
            <a:ext cx="17351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 bwMode="ltGray">
          <a:xfrm>
            <a:off x="323852" y="3443298"/>
            <a:ext cx="10868025" cy="1743075"/>
          </a:xfrm>
          <a:solidFill>
            <a:schemeClr val="tx2"/>
          </a:solidFill>
        </p:spPr>
        <p:txBody>
          <a:bodyPr lIns="136080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 bwMode="white">
          <a:xfrm>
            <a:off x="323850" y="4671412"/>
            <a:ext cx="10869613" cy="332399"/>
          </a:xfrm>
        </p:spPr>
        <p:txBody>
          <a:bodyPr lIns="136080"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15310" y="5718"/>
            <a:ext cx="304141" cy="3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078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1"/>
            <a:ext cx="10872000" cy="2280023"/>
          </a:xfrm>
        </p:spPr>
        <p:txBody>
          <a:bodyPr/>
          <a:lstStyle>
            <a:lvl1pPr marL="0" marR="0" indent="0" algn="l" defTabSz="45727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ro-RO"/>
              <a:t>TeleGrotesk HEADLINE (Ultra)</a:t>
            </a:r>
            <a:br>
              <a:rPr lang="ro-RO"/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ro-RO" dirty="0"/>
          </a:p>
        </p:txBody>
      </p:sp>
      <p:sp>
        <p:nvSpPr>
          <p:cNvPr id="10" name="Rechteck 9"/>
          <p:cNvSpPr/>
          <p:nvPr userDrawn="1"/>
        </p:nvSpPr>
        <p:spPr bwMode="white">
          <a:xfrm>
            <a:off x="4763" y="5545138"/>
            <a:ext cx="11517312" cy="935037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1996" tIns="0" rIns="71996" bIns="35998" rtlCol="0" anchor="ctr"/>
          <a:lstStyle/>
          <a:p>
            <a:pPr indent="3174" algn="ctr" defTabSz="457250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ro-RO" sz="1800" dirty="0" err="1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dd.mm.yyyy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D47D63-AF77-4B5B-8F09-D86216BF3F9C}" type="slidenum">
              <a:rPr lang="ro-RO" smtClean="0">
                <a:solidFill>
                  <a:srgbClr val="E20074"/>
                </a:solidFill>
              </a:rPr>
              <a:pPr/>
              <a:t>‹#›</a:t>
            </a:fld>
            <a:endParaRPr lang="ro-RO">
              <a:solidFill>
                <a:srgbClr val="E20074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26662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ltGray">
          <a:xfrm>
            <a:off x="-1" y="703"/>
            <a:ext cx="11522075" cy="647876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1"/>
            <a:ext cx="10872000" cy="2280023"/>
          </a:xfrm>
        </p:spPr>
        <p:txBody>
          <a:bodyPr/>
          <a:lstStyle>
            <a:lvl1pPr marL="0" marR="0" indent="0" algn="l" defTabSz="45727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ro-RO"/>
              <a:t>TeleGrotesk HEADLINE (Ultra)</a:t>
            </a:r>
            <a:br>
              <a:rPr lang="ro-RO"/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ro-RO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dd.mm.yyyy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D47D63-AF77-4B5B-8F09-D86216BF3F9C}" type="slidenum">
              <a:rPr lang="ro-RO" smtClean="0">
                <a:solidFill>
                  <a:srgbClr val="E20074"/>
                </a:solidFill>
              </a:rPr>
              <a:pPr/>
              <a:t>‹#›</a:t>
            </a:fld>
            <a:endParaRPr lang="ro-RO">
              <a:solidFill>
                <a:srgbClr val="E20074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342913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ltGray">
          <a:xfrm>
            <a:off x="-1" y="1"/>
            <a:ext cx="11522075" cy="6480175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1"/>
            <a:ext cx="10872000" cy="2280023"/>
          </a:xfrm>
        </p:spPr>
        <p:txBody>
          <a:bodyPr/>
          <a:lstStyle>
            <a:lvl1pPr marL="0" marR="0" indent="0" algn="l" defTabSz="45727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ro-RO"/>
              <a:t>TeleGrotesk HEADLINE (Ultra)</a:t>
            </a:r>
            <a:br>
              <a:rPr lang="ro-RO"/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ro-RO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dd.mm.yyyy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D47D63-AF77-4B5B-8F09-D86216BF3F9C}" type="slidenum">
              <a:rPr lang="ro-RO" smtClean="0">
                <a:solidFill>
                  <a:srgbClr val="E20074"/>
                </a:solidFill>
              </a:rPr>
              <a:pPr/>
              <a:t>‹#›</a:t>
            </a:fld>
            <a:endParaRPr lang="ro-RO">
              <a:solidFill>
                <a:srgbClr val="E20074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82624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ltGray">
          <a:xfrm>
            <a:off x="1" y="121"/>
            <a:ext cx="11522069" cy="6478764"/>
          </a:xfrm>
          <a:prstGeom prst="rect">
            <a:avLst/>
          </a:prstGeom>
          <a:noFill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1"/>
            <a:ext cx="10872000" cy="2280023"/>
          </a:xfrm>
        </p:spPr>
        <p:txBody>
          <a:bodyPr/>
          <a:lstStyle>
            <a:lvl1pPr marL="0" marR="0" indent="0" algn="l" defTabSz="45727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ro-RO"/>
              <a:t>TeleGrotesk HEADLINE (Ultra)</a:t>
            </a:r>
            <a:br>
              <a:rPr lang="ro-RO"/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ro-RO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dd.mm.yyyy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D47D63-AF77-4B5B-8F09-D86216BF3F9C}" type="slidenum">
              <a:rPr lang="ro-RO" smtClean="0">
                <a:solidFill>
                  <a:srgbClr val="E20074"/>
                </a:solidFill>
              </a:rPr>
              <a:pPr/>
              <a:t>‹#›</a:t>
            </a:fld>
            <a:endParaRPr lang="ro-RO">
              <a:solidFill>
                <a:srgbClr val="E20074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68890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ltGray">
          <a:xfrm>
            <a:off x="1" y="120"/>
            <a:ext cx="11522072" cy="6478767"/>
          </a:xfrm>
          <a:prstGeom prst="rect">
            <a:avLst/>
          </a:prstGeom>
          <a:noFill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1"/>
            <a:ext cx="10872000" cy="2280023"/>
          </a:xfrm>
        </p:spPr>
        <p:txBody>
          <a:bodyPr/>
          <a:lstStyle>
            <a:lvl1pPr marL="0" marR="0" indent="0" algn="l" defTabSz="45727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ro-RO"/>
              <a:t>TeleGrotesk HEADLINE (Ultra)</a:t>
            </a:r>
            <a:br>
              <a:rPr lang="ro-RO"/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ro-RO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dd.mm.yyyy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D47D63-AF77-4B5B-8F09-D86216BF3F9C}" type="slidenum">
              <a:rPr lang="ro-RO" smtClean="0">
                <a:solidFill>
                  <a:srgbClr val="E20074"/>
                </a:solidFill>
              </a:rPr>
              <a:pPr/>
              <a:t>‹#›</a:t>
            </a:fld>
            <a:endParaRPr lang="ro-RO">
              <a:solidFill>
                <a:srgbClr val="E20074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214708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ltGray">
          <a:xfrm>
            <a:off x="1" y="121"/>
            <a:ext cx="11522072" cy="6478766"/>
          </a:xfrm>
          <a:prstGeom prst="rect">
            <a:avLst/>
          </a:prstGeom>
          <a:noFill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1"/>
            <a:ext cx="10872000" cy="2280023"/>
          </a:xfrm>
        </p:spPr>
        <p:txBody>
          <a:bodyPr/>
          <a:lstStyle>
            <a:lvl1pPr marL="0" marR="0" indent="0" algn="l" defTabSz="45727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ro-RO"/>
              <a:t>TeleGrotesk HEADLINE (Ultra)</a:t>
            </a:r>
            <a:br>
              <a:rPr lang="ro-RO"/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ro-RO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dd.mm.yyyy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D47D63-AF77-4B5B-8F09-D86216BF3F9C}" type="slidenum">
              <a:rPr lang="ro-RO" smtClean="0">
                <a:solidFill>
                  <a:srgbClr val="E20074"/>
                </a:solidFill>
              </a:rPr>
              <a:pPr/>
              <a:t>‹#›</a:t>
            </a:fld>
            <a:endParaRPr lang="ro-RO">
              <a:solidFill>
                <a:srgbClr val="E20074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28786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ltGray">
          <a:xfrm>
            <a:off x="1" y="120"/>
            <a:ext cx="11522069" cy="6478765"/>
          </a:xfrm>
          <a:prstGeom prst="rect">
            <a:avLst/>
          </a:prstGeom>
          <a:noFill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1"/>
            <a:ext cx="10872000" cy="2280023"/>
          </a:xfrm>
        </p:spPr>
        <p:txBody>
          <a:bodyPr/>
          <a:lstStyle>
            <a:lvl1pPr marL="0" marR="0" indent="0" algn="l" defTabSz="45727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ro-RO"/>
              <a:t>TeleGrotesk HEADLINE (Ultra)</a:t>
            </a:r>
            <a:br>
              <a:rPr lang="ro-RO"/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ro-RO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dd.mm.yyyy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D47D63-AF77-4B5B-8F09-D86216BF3F9C}" type="slidenum">
              <a:rPr lang="ro-RO" smtClean="0">
                <a:solidFill>
                  <a:srgbClr val="E20074"/>
                </a:solidFill>
              </a:rPr>
              <a:pPr/>
              <a:t>‹#›</a:t>
            </a:fld>
            <a:endParaRPr lang="ro-RO">
              <a:solidFill>
                <a:srgbClr val="E20074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21434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ltGray">
          <a:xfrm>
            <a:off x="1" y="1"/>
            <a:ext cx="11524578" cy="6480175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3413801"/>
            <a:ext cx="10872000" cy="2131337"/>
          </a:xfrm>
        </p:spPr>
        <p:txBody>
          <a:bodyPr anchor="b" anchorCtr="0"/>
          <a:lstStyle>
            <a:lvl1pPr marL="0" marR="0" indent="0" algn="l" defTabSz="45727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ro-RO"/>
              <a:t>TeleGrotesk HEADLINE (Ultra)</a:t>
            </a:r>
            <a:br>
              <a:rPr lang="ro-RO"/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ro-RO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dd.mm.yyyy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D47D63-AF77-4B5B-8F09-D86216BF3F9C}" type="slidenum">
              <a:rPr lang="ro-RO" smtClean="0">
                <a:solidFill>
                  <a:srgbClr val="E20074"/>
                </a:solidFill>
              </a:rPr>
              <a:pPr/>
              <a:t>‹#›</a:t>
            </a:fld>
            <a:endParaRPr lang="ro-RO">
              <a:solidFill>
                <a:srgbClr val="E20074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314429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1522075" cy="6480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dd.mm.yyyy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D47D63-AF77-4B5B-8F09-D86216BF3F9C}" type="slidenum">
              <a:rPr lang="ro-RO" smtClean="0">
                <a:solidFill>
                  <a:srgbClr val="4B4B4B"/>
                </a:solidFill>
              </a:rPr>
              <a:pPr/>
              <a:t>‹#›</a:t>
            </a:fld>
            <a:endParaRPr lang="ro-RO">
              <a:solidFill>
                <a:srgbClr val="4B4B4B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91774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832475" y="1"/>
            <a:ext cx="5689600" cy="6480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00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o-RO"/>
              <a:t>TeleGrotesk Headline Ultra 28 (32) 40 pt</a:t>
            </a:r>
            <a:endParaRPr lang="ro-RO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5"/>
            <a:ext cx="5365600" cy="4068763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ro-RO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dd.mm.yyyy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D47D63-AF77-4B5B-8F09-D86216BF3F9C}" type="slidenum">
              <a:rPr lang="ro-RO" smtClean="0">
                <a:solidFill>
                  <a:srgbClr val="4B4B4B"/>
                </a:solidFill>
              </a:rPr>
              <a:pPr/>
              <a:t>‹#›</a:t>
            </a:fld>
            <a:endParaRPr lang="ro-RO">
              <a:solidFill>
                <a:srgbClr val="4B4B4B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45107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9" y="1591"/>
          <a:ext cx="1587" cy="1587"/>
        </p:xfrm>
        <a:graphic>
          <a:graphicData uri="http://schemas.openxmlformats.org/presentationml/2006/ole">
            <p:oleObj spid="_x0000_s3364" name="think-cell Slide" r:id="rId8" imgW="360" imgH="360" progId="">
              <p:embed/>
            </p:oleObj>
          </a:graphicData>
        </a:graphic>
      </p:graphicFrame>
      <p:sp>
        <p:nvSpPr>
          <p:cNvPr id="5" name="Titel 3"/>
          <p:cNvSpPr>
            <a:spLocks/>
          </p:cNvSpPr>
          <p:nvPr userDrawn="1">
            <p:custDataLst>
              <p:tags r:id="rId3"/>
            </p:custDataLst>
          </p:nvPr>
        </p:nvSpPr>
        <p:spPr bwMode="invGray">
          <a:xfrm>
            <a:off x="320675" y="3808413"/>
            <a:ext cx="10868025" cy="1366837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992" tIns="71996" rIns="143992" bIns="71996"/>
          <a:lstStyle/>
          <a:p>
            <a:pPr defTabSz="576201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500">
              <a:solidFill>
                <a:srgbClr val="E20074"/>
              </a:solidFill>
              <a:latin typeface="Tele-GroteskUlt" pitchFamily="2" charset="0"/>
              <a:cs typeface="Arial" charset="0"/>
            </a:endParaRPr>
          </a:p>
        </p:txBody>
      </p:sp>
      <p:sp>
        <p:nvSpPr>
          <p:cNvPr id="6" name="Titel 3"/>
          <p:cNvSpPr>
            <a:spLocks/>
          </p:cNvSpPr>
          <p:nvPr userDrawn="1">
            <p:custDataLst>
              <p:tags r:id="rId4"/>
            </p:custDataLst>
          </p:nvPr>
        </p:nvSpPr>
        <p:spPr bwMode="invGray">
          <a:xfrm>
            <a:off x="320680" y="2746375"/>
            <a:ext cx="10561638" cy="2428875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992" tIns="71996" rIns="143992" bIns="71996"/>
          <a:lstStyle/>
          <a:p>
            <a:pPr defTabSz="576201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500">
              <a:solidFill>
                <a:srgbClr val="E20074"/>
              </a:solidFill>
              <a:latin typeface="Tele-GroteskUlt" pitchFamily="2" charset="0"/>
              <a:cs typeface="Arial" charset="0"/>
            </a:endParaRPr>
          </a:p>
        </p:txBody>
      </p:sp>
      <p:pic>
        <p:nvPicPr>
          <p:cNvPr id="7" name="Picture 22" hidden="1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black">
          <a:xfrm>
            <a:off x="1594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 descr="T_Logo_3c_Slogan_p_INT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0"/>
          <a:srcRect r="60152"/>
          <a:stretch>
            <a:fillRect/>
          </a:stretch>
        </p:blipFill>
        <p:spPr bwMode="black">
          <a:xfrm>
            <a:off x="323861" y="5646738"/>
            <a:ext cx="13366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Horatiu\Deutsche Telekom\REBRANDING\UTILE PENTRU T\EXPERIENTE IMPREUNA_pe magenta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9456749" y="5827720"/>
            <a:ext cx="17351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 bwMode="ltGray">
          <a:xfrm>
            <a:off x="323850" y="3015249"/>
            <a:ext cx="10112400" cy="2160000"/>
          </a:xfrm>
          <a:solidFill>
            <a:schemeClr val="tx2"/>
          </a:solidFill>
        </p:spPr>
        <p:txBody>
          <a:bodyPr lIns="136080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 bwMode="white">
          <a:xfrm>
            <a:off x="323851" y="4349761"/>
            <a:ext cx="10112400" cy="332399"/>
          </a:xfrm>
        </p:spPr>
        <p:txBody>
          <a:bodyPr lIns="136080"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2453" y="-1425"/>
            <a:ext cx="304141" cy="3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124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32624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o-RO"/>
              <a:t>TeleGrotesk Headline Ultra 28 (32) 40 pt</a:t>
            </a:r>
            <a:endParaRPr lang="ro-RO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832626" y="1476375"/>
            <a:ext cx="5365600" cy="4068763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ro-RO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689600" cy="6480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dd.mm.yyyy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D47D63-AF77-4B5B-8F09-D86216BF3F9C}" type="slidenum">
              <a:rPr lang="ro-RO" smtClean="0">
                <a:solidFill>
                  <a:srgbClr val="4B4B4B"/>
                </a:solidFill>
              </a:rPr>
              <a:pPr/>
              <a:t>‹#›</a:t>
            </a:fld>
            <a:endParaRPr lang="ro-RO">
              <a:solidFill>
                <a:srgbClr val="4B4B4B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292347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dd.mm.yyyy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47D63-AF77-4B5B-8F09-D86216BF3F9C}" type="slidenum">
              <a:rPr lang="ro-RO" smtClean="0">
                <a:solidFill>
                  <a:srgbClr val="4B4B4B"/>
                </a:solidFill>
              </a:rPr>
              <a:pPr/>
              <a:t>‹#›</a:t>
            </a:fld>
            <a:endParaRPr lang="ro-RO">
              <a:solidFill>
                <a:srgbClr val="4B4B4B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6535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00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o-RO"/>
              <a:t>TeleGrotesk Headline Ultra 28 (32) 40 pt</a:t>
            </a:r>
            <a:endParaRPr lang="ro-RO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dd.mm.yyyy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47D63-AF77-4B5B-8F09-D86216BF3F9C}" type="slidenum">
              <a:rPr lang="ro-RO" smtClean="0">
                <a:solidFill>
                  <a:srgbClr val="4B4B4B"/>
                </a:solidFill>
              </a:rPr>
              <a:pPr/>
              <a:t>‹#›</a:t>
            </a:fld>
            <a:endParaRPr lang="ro-RO">
              <a:solidFill>
                <a:srgbClr val="4B4B4B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62709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8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o-RO"/>
              <a:t>TeleGrotesk Headline Ultra 28 (32) 40 pt</a:t>
            </a:r>
            <a:endParaRPr lang="ro-RO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99" y="1476375"/>
            <a:ext cx="10872000" cy="40687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 baseline="0"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ro-RO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dd.mm.yyyy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47D63-AF77-4B5B-8F09-D86216BF3F9C}" type="slidenum">
              <a:rPr lang="ro-RO" smtClean="0">
                <a:solidFill>
                  <a:srgbClr val="4B4B4B"/>
                </a:solidFill>
              </a:rPr>
              <a:pPr/>
              <a:t>‹#›</a:t>
            </a:fld>
            <a:endParaRPr lang="ro-RO">
              <a:solidFill>
                <a:srgbClr val="4B4B4B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32986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o-RO"/>
              <a:t>TeleGrotesk Headline Ultra 28 (32) 40 pt</a:t>
            </a:r>
            <a:endParaRPr lang="ro-RO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5"/>
            <a:ext cx="5365600" cy="4068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ro-RO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475" y="1476375"/>
            <a:ext cx="5364000" cy="4068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ro-RO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dd.mm.yyyy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47D63-AF77-4B5B-8F09-D86216BF3F9C}" type="slidenum">
              <a:rPr lang="ro-RO" smtClean="0">
                <a:solidFill>
                  <a:srgbClr val="4B4B4B"/>
                </a:solidFill>
              </a:rPr>
              <a:pPr/>
              <a:t>‹#›</a:t>
            </a:fld>
            <a:endParaRPr lang="ro-RO">
              <a:solidFill>
                <a:srgbClr val="4B4B4B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288421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o-RO"/>
              <a:t>TeleGrotesk Headline Ultra 28 (32) 40 pt</a:t>
            </a:r>
            <a:endParaRPr lang="ro-RO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5"/>
            <a:ext cx="3528000" cy="4068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ro-RO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668475" y="1476375"/>
            <a:ext cx="3528000" cy="4068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ro-RO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996237" y="1476376"/>
            <a:ext cx="3528000" cy="40687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ro-RO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dd.mm.yyyy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D47D63-AF77-4B5B-8F09-D86216BF3F9C}" type="slidenum">
              <a:rPr lang="ro-RO" smtClean="0">
                <a:solidFill>
                  <a:srgbClr val="4B4B4B"/>
                </a:solidFill>
              </a:rPr>
              <a:pPr/>
              <a:t>‹#›</a:t>
            </a:fld>
            <a:endParaRPr lang="ro-RO">
              <a:solidFill>
                <a:srgbClr val="4B4B4B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48505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o-RO"/>
              <a:t>TeleGrotesk Headline Ultra 28 (32) 40 pt</a:t>
            </a:r>
            <a:endParaRPr lang="ro-RO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5"/>
            <a:ext cx="2610000" cy="4068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ro-RO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317" y="1476375"/>
            <a:ext cx="2610000" cy="4068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ro-RO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078158" y="1476376"/>
            <a:ext cx="2610000" cy="40687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ro-RO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476" y="1476375"/>
            <a:ext cx="2610000" cy="4068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ro-RO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dd.mm.yyyy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D47D63-AF77-4B5B-8F09-D86216BF3F9C}" type="slidenum">
              <a:rPr lang="ro-RO" smtClean="0">
                <a:solidFill>
                  <a:srgbClr val="4B4B4B"/>
                </a:solidFill>
              </a:rPr>
              <a:pPr/>
              <a:t>‹#›</a:t>
            </a:fld>
            <a:endParaRPr lang="ro-RO">
              <a:solidFill>
                <a:srgbClr val="4B4B4B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89021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1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457128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ro-RO" sz="18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ro-RO" dirty="0"/>
              <a:t>TeleGrotesk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476375"/>
            <a:ext cx="5364787" cy="442753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58" indent="-179983">
              <a:buClr>
                <a:schemeClr val="tx1"/>
              </a:buClr>
              <a:defRPr sz="1400"/>
            </a:lvl3pPr>
            <a:lvl4pPr marL="359966" indent="-179983">
              <a:buClr>
                <a:schemeClr val="tx1"/>
              </a:buClr>
              <a:defRPr sz="1400"/>
            </a:lvl4pPr>
            <a:lvl5pPr marL="0" indent="0">
              <a:spcBef>
                <a:spcPts val="799"/>
              </a:spcBef>
              <a:spcAft>
                <a:spcPts val="799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noProof="0"/>
              <a:t>Click to edit text</a:t>
            </a:r>
          </a:p>
          <a:p>
            <a:pPr lvl="1"/>
            <a:r>
              <a:rPr lang="ro-RO" noProof="0"/>
              <a:t>Second level</a:t>
            </a:r>
          </a:p>
          <a:p>
            <a:pPr lvl="2"/>
            <a:r>
              <a:rPr lang="ro-RO" noProof="0"/>
              <a:t>Third level</a:t>
            </a:r>
          </a:p>
          <a:p>
            <a:pPr lvl="3"/>
            <a:r>
              <a:rPr lang="ro-RO" noProof="0"/>
              <a:t>Fourth level</a:t>
            </a:r>
          </a:p>
          <a:p>
            <a:pPr lvl="4"/>
            <a:r>
              <a:rPr lang="ro-RO" noProof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0" y="1476375"/>
            <a:ext cx="5364787" cy="442753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58" indent="-179983">
              <a:defRPr lang="de-DE" sz="1400" dirty="0" smtClean="0"/>
            </a:lvl3pPr>
            <a:lvl4pPr marL="359966" indent="-179983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>
              <a:buClr>
                <a:schemeClr val="tx1"/>
              </a:buClr>
            </a:pPr>
            <a:r>
              <a:rPr lang="ro-RO"/>
              <a:t>Third level</a:t>
            </a:r>
          </a:p>
          <a:p>
            <a:pPr lvl="3">
              <a:buClr>
                <a:schemeClr val="tx1"/>
              </a:buClr>
            </a:pPr>
            <a:r>
              <a:rPr lang="ro-RO"/>
              <a:t>Fourth level</a:t>
            </a:r>
          </a:p>
          <a:p>
            <a:pPr marL="0" lvl="4" indent="0">
              <a:spcBef>
                <a:spcPts val="799"/>
              </a:spcBef>
              <a:spcAft>
                <a:spcPts val="799"/>
              </a:spcAft>
              <a:buClr>
                <a:schemeClr val="tx1"/>
              </a:buClr>
              <a:buNone/>
            </a:pPr>
            <a:r>
              <a:rPr lang="ro-RO"/>
              <a:t>Quotations/lead-in</a:t>
            </a:r>
            <a:endParaRPr lang="ro-RO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dd.mm.yyyy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D47D63-AF77-4B5B-8F09-D86216BF3F9C}" type="slidenum">
              <a:rPr lang="ro-RO" smtClean="0">
                <a:solidFill>
                  <a:srgbClr val="4B4B4B"/>
                </a:solidFill>
              </a:rPr>
              <a:pPr/>
              <a:t>‹#›</a:t>
            </a:fld>
            <a:endParaRPr lang="ro-RO">
              <a:solidFill>
                <a:srgbClr val="4B4B4B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12139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1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457128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ro-RO" sz="18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ro-RO"/>
              <a:t>TeleGrotesk Headline Ultra (24) 28 32 pt</a:t>
            </a:r>
            <a:endParaRPr lang="ro-RO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5"/>
            <a:ext cx="3528000" cy="442753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58" indent="-179983">
              <a:buClr>
                <a:schemeClr val="tx1"/>
              </a:buClr>
              <a:defRPr sz="1400"/>
            </a:lvl3pPr>
            <a:lvl4pPr marL="359966" indent="-179983">
              <a:buClr>
                <a:schemeClr val="tx1"/>
              </a:buClr>
              <a:defRPr sz="1400"/>
            </a:lvl4pPr>
            <a:lvl5pPr marL="0" indent="0">
              <a:spcBef>
                <a:spcPts val="799"/>
              </a:spcBef>
              <a:spcAft>
                <a:spcPts val="799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Quotations/lead-in</a:t>
            </a:r>
            <a:endParaRPr lang="ro-RO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996162" y="1476375"/>
            <a:ext cx="3528000" cy="442753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58" indent="-179983">
              <a:defRPr lang="de-DE" sz="1400" dirty="0" smtClean="0"/>
            </a:lvl3pPr>
            <a:lvl4pPr marL="359966" indent="-179983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>
              <a:buClr>
                <a:schemeClr val="tx1"/>
              </a:buClr>
            </a:pPr>
            <a:r>
              <a:rPr lang="ro-RO"/>
              <a:t>Third level</a:t>
            </a:r>
          </a:p>
          <a:p>
            <a:pPr lvl="3">
              <a:buClr>
                <a:schemeClr val="tx1"/>
              </a:buClr>
            </a:pPr>
            <a:r>
              <a:rPr lang="ro-RO"/>
              <a:t>Fourth level</a:t>
            </a:r>
          </a:p>
          <a:p>
            <a:pPr marL="0" lvl="4" indent="0">
              <a:spcBef>
                <a:spcPts val="799"/>
              </a:spcBef>
              <a:spcAft>
                <a:spcPts val="799"/>
              </a:spcAft>
              <a:buClr>
                <a:schemeClr val="tx1"/>
              </a:buClr>
              <a:buNone/>
            </a:pPr>
            <a:r>
              <a:rPr lang="ro-RO"/>
              <a:t>Quotations/lead-in</a:t>
            </a:r>
            <a:endParaRPr lang="ro-RO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668475" y="1476375"/>
            <a:ext cx="3528000" cy="442753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58" indent="-179983">
              <a:defRPr lang="de-DE" sz="1400" dirty="0" smtClean="0"/>
            </a:lvl3pPr>
            <a:lvl4pPr marL="359966" indent="-179983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>
              <a:buClr>
                <a:schemeClr val="tx1"/>
              </a:buClr>
            </a:pPr>
            <a:r>
              <a:rPr lang="ro-RO"/>
              <a:t>Third level</a:t>
            </a:r>
          </a:p>
          <a:p>
            <a:pPr lvl="3">
              <a:buClr>
                <a:schemeClr val="tx1"/>
              </a:buClr>
            </a:pPr>
            <a:r>
              <a:rPr lang="ro-RO"/>
              <a:t>Fourth level</a:t>
            </a:r>
          </a:p>
          <a:p>
            <a:pPr marL="0" lvl="4" indent="0">
              <a:spcBef>
                <a:spcPts val="799"/>
              </a:spcBef>
              <a:spcAft>
                <a:spcPts val="799"/>
              </a:spcAft>
              <a:buClr>
                <a:schemeClr val="tx1"/>
              </a:buClr>
              <a:buNone/>
            </a:pPr>
            <a:r>
              <a:rPr lang="ro-RO"/>
              <a:t>Quotations/lead-in</a:t>
            </a:r>
            <a:endParaRPr lang="ro-RO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dd.mm.yyyy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D47D63-AF77-4B5B-8F09-D86216BF3F9C}" type="slidenum">
              <a:rPr lang="ro-RO" smtClean="0">
                <a:solidFill>
                  <a:srgbClr val="4B4B4B"/>
                </a:solidFill>
              </a:rPr>
              <a:pPr/>
              <a:t>‹#›</a:t>
            </a:fld>
            <a:endParaRPr lang="ro-RO">
              <a:solidFill>
                <a:srgbClr val="4B4B4B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16487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1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457128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ro-RO" sz="18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ro-RO"/>
              <a:t>TeleGrotesk Headline Ultra (24) 28 32 pt</a:t>
            </a:r>
            <a:endParaRPr lang="ro-RO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5"/>
            <a:ext cx="2610000" cy="442753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58" indent="-179983">
              <a:buClr>
                <a:schemeClr val="tx1"/>
              </a:buClr>
              <a:defRPr sz="1400"/>
            </a:lvl3pPr>
            <a:lvl4pPr marL="359966" indent="-179983">
              <a:buClr>
                <a:schemeClr val="tx1"/>
              </a:buClr>
              <a:defRPr sz="1400"/>
            </a:lvl4pPr>
            <a:lvl5pPr marL="0" indent="0">
              <a:spcBef>
                <a:spcPts val="799"/>
              </a:spcBef>
              <a:spcAft>
                <a:spcPts val="799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Quotations/lead-in</a:t>
            </a:r>
            <a:endParaRPr lang="ro-RO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078015" y="1476375"/>
            <a:ext cx="2610000" cy="442753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58" indent="-179983">
              <a:defRPr lang="de-DE" sz="1400" dirty="0" smtClean="0"/>
            </a:lvl3pPr>
            <a:lvl4pPr marL="359966" indent="-179983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>
              <a:buClr>
                <a:schemeClr val="tx1"/>
              </a:buClr>
            </a:pPr>
            <a:r>
              <a:rPr lang="ro-RO"/>
              <a:t>Third level</a:t>
            </a:r>
          </a:p>
          <a:p>
            <a:pPr lvl="3">
              <a:buClr>
                <a:schemeClr val="tx1"/>
              </a:buClr>
            </a:pPr>
            <a:r>
              <a:rPr lang="ro-RO"/>
              <a:t>Fourth level</a:t>
            </a:r>
          </a:p>
          <a:p>
            <a:pPr marL="0" lvl="4" indent="0">
              <a:spcBef>
                <a:spcPts val="799"/>
              </a:spcBef>
              <a:spcAft>
                <a:spcPts val="799"/>
              </a:spcAft>
              <a:buClr>
                <a:schemeClr val="tx1"/>
              </a:buClr>
              <a:buNone/>
            </a:pPr>
            <a:r>
              <a:rPr lang="ro-RO"/>
              <a:t>Quotations/lead-in</a:t>
            </a:r>
            <a:endParaRPr lang="ro-RO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2" y="1476375"/>
            <a:ext cx="2610000" cy="442753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58" indent="-179983">
              <a:defRPr lang="de-DE" sz="1400" dirty="0" smtClean="0"/>
            </a:lvl3pPr>
            <a:lvl4pPr marL="359966" indent="-179983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>
              <a:buClr>
                <a:schemeClr val="tx1"/>
              </a:buClr>
            </a:pPr>
            <a:r>
              <a:rPr lang="ro-RO"/>
              <a:t>Third level</a:t>
            </a:r>
          </a:p>
          <a:p>
            <a:pPr lvl="3">
              <a:buClr>
                <a:schemeClr val="tx1"/>
              </a:buClr>
            </a:pPr>
            <a:r>
              <a:rPr lang="ro-RO"/>
              <a:t>Fourth level</a:t>
            </a:r>
          </a:p>
          <a:p>
            <a:pPr marL="0" lvl="4" indent="0">
              <a:spcBef>
                <a:spcPts val="799"/>
              </a:spcBef>
              <a:spcAft>
                <a:spcPts val="799"/>
              </a:spcAft>
              <a:buClr>
                <a:schemeClr val="tx1"/>
              </a:buClr>
              <a:buNone/>
            </a:pPr>
            <a:r>
              <a:rPr lang="ro-RO"/>
              <a:t>Quotations/lead-in</a:t>
            </a:r>
            <a:endParaRPr lang="ro-RO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638" y="1476375"/>
            <a:ext cx="2610000" cy="442753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/>
            </a:lvl1pPr>
            <a:lvl2pPr>
              <a:defRPr lang="de-DE" sz="1400" dirty="0" smtClean="0"/>
            </a:lvl2pPr>
            <a:lvl3pPr marL="180958" indent="-179983">
              <a:defRPr lang="de-DE" sz="1400" dirty="0" smtClean="0"/>
            </a:lvl3pPr>
            <a:lvl4pPr marL="359966" indent="-179983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ro-RO"/>
              <a:t>Click to edit text</a:t>
            </a:r>
          </a:p>
          <a:p>
            <a:pPr lvl="1"/>
            <a:r>
              <a:rPr lang="ro-RO"/>
              <a:t>Second level</a:t>
            </a:r>
          </a:p>
          <a:p>
            <a:pPr lvl="2">
              <a:buClr>
                <a:schemeClr val="tx1"/>
              </a:buClr>
            </a:pPr>
            <a:r>
              <a:rPr lang="ro-RO"/>
              <a:t>Third level</a:t>
            </a:r>
          </a:p>
          <a:p>
            <a:pPr lvl="3">
              <a:buClr>
                <a:schemeClr val="tx1"/>
              </a:buClr>
            </a:pPr>
            <a:r>
              <a:rPr lang="ro-RO"/>
              <a:t>Fourth level</a:t>
            </a:r>
          </a:p>
          <a:p>
            <a:pPr marL="0" lvl="4" indent="0">
              <a:spcBef>
                <a:spcPts val="799"/>
              </a:spcBef>
              <a:spcAft>
                <a:spcPts val="799"/>
              </a:spcAft>
              <a:buClr>
                <a:schemeClr val="tx1"/>
              </a:buClr>
              <a:buNone/>
            </a:pPr>
            <a:r>
              <a:rPr lang="ro-RO"/>
              <a:t>Quotations/lead-in</a:t>
            </a:r>
            <a:endParaRPr lang="ro-RO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dd.mm.yyyy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D47D63-AF77-4B5B-8F09-D86216BF3F9C}" type="slidenum">
              <a:rPr lang="ro-RO" smtClean="0">
                <a:solidFill>
                  <a:srgbClr val="4B4B4B"/>
                </a:solidFill>
              </a:rPr>
              <a:pPr/>
              <a:t>‹#›</a:t>
            </a:fld>
            <a:endParaRPr lang="ro-RO">
              <a:solidFill>
                <a:srgbClr val="4B4B4B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o-RO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317247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and l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9" y="1591"/>
          <a:ext cx="1587" cy="1587"/>
        </p:xfrm>
        <a:graphic>
          <a:graphicData uri="http://schemas.openxmlformats.org/presentationml/2006/ole">
            <p:oleObj spid="_x0000_s4388" name="think-cell Slide" r:id="rId12" imgW="360" imgH="360" progId="">
              <p:embed/>
            </p:oleObj>
          </a:graphicData>
        </a:graphic>
      </p:graphicFrame>
      <p:pic>
        <p:nvPicPr>
          <p:cNvPr id="5" name="Picture 24" descr="Layer_E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3"/>
          <a:srcRect b="84"/>
          <a:stretch>
            <a:fillRect/>
          </a:stretch>
        </p:blipFill>
        <p:spPr bwMode="auto">
          <a:xfrm>
            <a:off x="9" y="9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9"/>
          <p:cNvGrpSpPr>
            <a:grpSpLocks/>
          </p:cNvGrpSpPr>
          <p:nvPr userDrawn="1">
            <p:custDataLst>
              <p:tags r:id="rId4"/>
            </p:custDataLst>
          </p:nvPr>
        </p:nvGrpSpPr>
        <p:grpSpPr bwMode="auto">
          <a:xfrm>
            <a:off x="328613" y="2949575"/>
            <a:ext cx="10864850" cy="3206750"/>
            <a:chOff x="207" y="1858"/>
            <a:chExt cx="5361" cy="2020"/>
          </a:xfrm>
        </p:grpSpPr>
        <p:sp>
          <p:nvSpPr>
            <p:cNvPr id="7" name="Titel 3"/>
            <p:cNvSpPr>
              <a:spLocks/>
            </p:cNvSpPr>
            <p:nvPr>
              <p:custDataLst>
                <p:tags r:id="rId8"/>
              </p:custDataLst>
            </p:nvPr>
          </p:nvSpPr>
          <p:spPr bwMode="ltGray">
            <a:xfrm>
              <a:off x="207" y="2527"/>
              <a:ext cx="5361" cy="1351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01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>
                <a:solidFill>
                  <a:srgbClr val="E20074"/>
                </a:solidFill>
                <a:latin typeface="Tele-GroteskUlt" pitchFamily="2" charset="0"/>
                <a:cs typeface="Arial" charset="0"/>
              </a:endParaRPr>
            </a:p>
          </p:txBody>
        </p:sp>
        <p:sp>
          <p:nvSpPr>
            <p:cNvPr id="8" name="Titel 3"/>
            <p:cNvSpPr>
              <a:spLocks/>
            </p:cNvSpPr>
            <p:nvPr>
              <p:custDataLst>
                <p:tags r:id="rId9"/>
              </p:custDataLst>
            </p:nvPr>
          </p:nvSpPr>
          <p:spPr bwMode="ltGray">
            <a:xfrm>
              <a:off x="207" y="1858"/>
              <a:ext cx="5157" cy="2009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01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>
                <a:solidFill>
                  <a:srgbClr val="E20074"/>
                </a:solidFill>
                <a:latin typeface="Tele-GroteskUlt" pitchFamily="2" charset="0"/>
                <a:cs typeface="Arial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ltGray">
            <a:xfrm>
              <a:off x="210" y="2017"/>
              <a:ext cx="4873" cy="18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 anchor="ctr"/>
            <a:lstStyle/>
            <a:p>
              <a:pPr defTabSz="457148" fontAlgn="base">
                <a:lnSpc>
                  <a:spcPts val="18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buFont typeface="Wingdings" pitchFamily="2" charset="2"/>
                <a:buChar char="§"/>
                <a:defRPr/>
              </a:pPr>
              <a:endParaRPr lang="en-US" sz="180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pic>
        <p:nvPicPr>
          <p:cNvPr id="10" name="Picture 22" hidden="1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black">
          <a:xfrm>
            <a:off x="1594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 descr="T_Logo_3c_Slogan_n_DE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5"/>
          <a:srcRect r="67494"/>
          <a:stretch>
            <a:fillRect/>
          </a:stretch>
        </p:blipFill>
        <p:spPr bwMode="black">
          <a:xfrm>
            <a:off x="493720" y="5575307"/>
            <a:ext cx="9715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2" descr="T_Logo_3c_Slogan_n_INT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6"/>
          <a:srcRect l="42871"/>
          <a:stretch>
            <a:fillRect/>
          </a:stretch>
        </p:blipFill>
        <p:spPr bwMode="black">
          <a:xfrm>
            <a:off x="9505961" y="5575307"/>
            <a:ext cx="151606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 bwMode="white">
          <a:xfrm>
            <a:off x="323856" y="3200400"/>
            <a:ext cx="9886690" cy="553998"/>
          </a:xfrm>
          <a:noFill/>
        </p:spPr>
        <p:txBody>
          <a:bodyPr lIns="136080"/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 bwMode="white">
          <a:xfrm>
            <a:off x="323851" y="4445987"/>
            <a:ext cx="9886689" cy="332399"/>
          </a:xfrm>
        </p:spPr>
        <p:txBody>
          <a:bodyPr lIns="136080"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237055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with shad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/>
          </p:cNvSpPr>
          <p:nvPr userDrawn="1"/>
        </p:nvSpPr>
        <p:spPr bwMode="invGray">
          <a:xfrm>
            <a:off x="324000" y="2948090"/>
            <a:ext cx="10872000" cy="2236686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992" tIns="71996" rIns="143992" bIns="71996"/>
          <a:lstStyle/>
          <a:p>
            <a:pPr defTabSz="576208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</a:pPr>
            <a:endParaRPr lang="ro-RO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24001" y="1841961"/>
            <a:ext cx="10416151" cy="3342815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992" tIns="71996" rIns="143992" bIns="71996"/>
          <a:lstStyle/>
          <a:p>
            <a:pPr defTabSz="576208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</a:pPr>
            <a:endParaRPr lang="ro-RO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24000" y="2153266"/>
            <a:ext cx="9719802" cy="3031510"/>
          </a:xfrm>
          <a:solidFill>
            <a:schemeClr val="tx2"/>
          </a:solidFill>
        </p:spPr>
        <p:txBody>
          <a:bodyPr lIns="13608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o-RO" sz="4800"/>
              <a:t>TELEGROTESK Headline (ULTRA)</a:t>
            </a:r>
            <a:br>
              <a:rPr lang="ro-RO" sz="4800"/>
            </a:br>
            <a:r>
              <a:rPr lang="ro-RO" sz="4800">
                <a:latin typeface="TeleGrotesk Headline" pitchFamily="2" charset="0"/>
              </a:rPr>
              <a:t>Maximum of 3 lines</a:t>
            </a:r>
            <a:br>
              <a:rPr lang="ro-RO" sz="4800">
                <a:latin typeface="TeleGrotesk Headline" pitchFamily="2" charset="0"/>
              </a:rPr>
            </a:br>
            <a:r>
              <a:rPr lang="ro-RO" sz="4800">
                <a:latin typeface="TeleGrotesk Headline" pitchFamily="2" charset="0"/>
              </a:rPr>
              <a:t>40 (48) 60 PT</a:t>
            </a:r>
            <a:endParaRPr lang="ro-RO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3851" y="4536000"/>
            <a:ext cx="9719951" cy="384080"/>
          </a:xfrm>
        </p:spPr>
        <p:txBody>
          <a:bodyPr wrap="square" lIns="13608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ro-RO"/>
              <a:t>Sub-heading: TeleGrotesk Normal, 24 pt</a:t>
            </a:r>
            <a:endParaRPr lang="ro-RO" dirty="0"/>
          </a:p>
        </p:txBody>
      </p:sp>
      <p:pic>
        <p:nvPicPr>
          <p:cNvPr id="16" name="Grafik 15" descr="T_Logo_3C_Slogan_p_RO.emf"/>
          <p:cNvPicPr>
            <a:picLocks noChangeAspect="1"/>
          </p:cNvPicPr>
          <p:nvPr userDrawn="1"/>
        </p:nvPicPr>
        <p:blipFill>
          <a:blip r:embed="rId2"/>
          <a:srcRect r="66577"/>
          <a:stretch>
            <a:fillRect/>
          </a:stretch>
        </p:blipFill>
        <p:spPr>
          <a:xfrm>
            <a:off x="324000" y="5655600"/>
            <a:ext cx="1173106" cy="500400"/>
          </a:xfrm>
          <a:prstGeom prst="rect">
            <a:avLst/>
          </a:prstGeom>
        </p:spPr>
      </p:pic>
      <p:pic>
        <p:nvPicPr>
          <p:cNvPr id="17" name="Grafik 16" descr="T_Logo_3C_Slogan_p_RO.emf"/>
          <p:cNvPicPr>
            <a:picLocks noChangeAspect="1"/>
          </p:cNvPicPr>
          <p:nvPr userDrawn="1"/>
        </p:nvPicPr>
        <p:blipFill>
          <a:blip r:embed="rId2"/>
          <a:srcRect l="41217"/>
          <a:stretch>
            <a:fillRect/>
          </a:stretch>
        </p:blipFill>
        <p:spPr>
          <a:xfrm>
            <a:off x="9135036" y="5655600"/>
            <a:ext cx="2063193" cy="5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93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647116" y="5967414"/>
            <a:ext cx="2268537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EC1E9DB-E3AC-408E-9038-570EA22947EB}" type="datetime1">
              <a:rPr lang="de-DE" smtClean="0">
                <a:solidFill>
                  <a:srgbClr val="000000"/>
                </a:solidFill>
              </a:rPr>
              <a:pPr/>
              <a:t>10.12.2018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54375" y="5967414"/>
            <a:ext cx="5168901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– Strictly confidential, Confidential, Internal –                         Author / Presentation title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834691" y="5967414"/>
            <a:ext cx="365126" cy="274637"/>
          </a:xfrm>
        </p:spPr>
        <p:txBody>
          <a:bodyPr/>
          <a:lstStyle>
            <a:lvl1pPr>
              <a:defRPr/>
            </a:lvl1pPr>
          </a:lstStyle>
          <a:p>
            <a:fld id="{E0220E02-BD1F-4866-93AC-ED403DA6224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04803" y="314334"/>
            <a:ext cx="10863263" cy="49859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261201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ivider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1"/>
            <a:ext cx="10872000" cy="2280023"/>
          </a:xfrm>
        </p:spPr>
        <p:txBody>
          <a:bodyPr/>
          <a:lstStyle>
            <a:lvl1pPr marL="0" marR="0" indent="0" algn="l" defTabSz="45727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ro-RO"/>
              <a:t>TeleGrotesk HEADLINE (Ultra)</a:t>
            </a:r>
            <a:br>
              <a:rPr lang="ro-RO"/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ro-RO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ro-RO" dirty="0"/>
          </a:p>
        </p:txBody>
      </p:sp>
      <p:sp>
        <p:nvSpPr>
          <p:cNvPr id="10" name="Rechteck 9"/>
          <p:cNvSpPr/>
          <p:nvPr userDrawn="1"/>
        </p:nvSpPr>
        <p:spPr bwMode="white">
          <a:xfrm>
            <a:off x="4763" y="5545138"/>
            <a:ext cx="11517312" cy="935037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1996" tIns="0" rIns="71996" bIns="35998" rtlCol="0" anchor="ctr"/>
          <a:lstStyle/>
          <a:p>
            <a:pPr indent="3174" algn="ctr" defTabSz="457250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ro-RO" sz="1800" dirty="0" err="1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dd.mm.yyyy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D47D63-AF77-4B5B-8F09-D86216BF3F9C}" type="slidenum">
              <a:rPr lang="ro-RO" smtClean="0">
                <a:solidFill>
                  <a:srgbClr val="E20074"/>
                </a:solidFill>
              </a:rPr>
              <a:pPr/>
              <a:t>‹#›</a:t>
            </a:fld>
            <a:endParaRPr lang="ro-RO">
              <a:solidFill>
                <a:srgbClr val="E20074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>
                <a:solidFill>
                  <a:srgbClr val="E20074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258845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hidden="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black">
          <a:xfrm>
            <a:off x="1594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8" descr="T_Logo_3c_Slogan_n_DE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/>
          <a:srcRect r="67494"/>
          <a:stretch>
            <a:fillRect/>
          </a:stretch>
        </p:blipFill>
        <p:spPr bwMode="black">
          <a:xfrm>
            <a:off x="323857" y="5646738"/>
            <a:ext cx="1227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Horatiu\Desktop\EXPERIENTE IMPREUNA_pe alb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464684" y="5835652"/>
            <a:ext cx="17303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 bwMode="black">
          <a:xfrm>
            <a:off x="304800" y="1674823"/>
            <a:ext cx="10869613" cy="996969"/>
          </a:xfrm>
        </p:spPr>
        <p:txBody>
          <a:bodyPr/>
          <a:lstStyle>
            <a:lvl1pPr>
              <a:defRPr sz="72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 bwMode="black">
          <a:xfrm>
            <a:off x="304800" y="3667125"/>
            <a:ext cx="10869613" cy="366433"/>
          </a:xfrm>
        </p:spPr>
        <p:txBody>
          <a:bodyPr>
            <a:spAutoFit/>
          </a:bodyPr>
          <a:lstStyle>
            <a:lvl1pPr>
              <a:defRPr sz="26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65407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9" y="1591"/>
          <a:ext cx="1587" cy="1587"/>
        </p:xfrm>
        <a:graphic>
          <a:graphicData uri="http://schemas.openxmlformats.org/presentationml/2006/ole">
            <p:oleObj spid="_x0000_s47121" name="think-cell Slide" r:id="rId8" imgW="360" imgH="360" progId="">
              <p:embed/>
            </p:oleObj>
          </a:graphicData>
        </a:graphic>
      </p:graphicFrame>
      <p:pic>
        <p:nvPicPr>
          <p:cNvPr id="5" name="Picture 30" descr="musterbild_16_9_1_en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3852" y="325438"/>
            <a:ext cx="108680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magenta_flaeche_70"/>
          <p:cNvPicPr>
            <a:picLocks noChangeArrowheads="1"/>
          </p:cNvPicPr>
          <p:nvPr userDrawn="1">
            <p:custDataLst>
              <p:tags r:id="rId4"/>
            </p:custDataLst>
          </p:nvPr>
        </p:nvPicPr>
        <p:blipFill>
          <a:blip r:embed="rId10"/>
          <a:srcRect r="11" b="-468"/>
          <a:stretch>
            <a:fillRect/>
          </a:stretch>
        </p:blipFill>
        <p:spPr bwMode="ltGray">
          <a:xfrm>
            <a:off x="323852" y="3136900"/>
            <a:ext cx="108680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hidden="1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black">
          <a:xfrm>
            <a:off x="1594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 descr="T_Logo_3c_Slogan_p_INT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2"/>
          <a:srcRect r="60152"/>
          <a:stretch>
            <a:fillRect/>
          </a:stretch>
        </p:blipFill>
        <p:spPr bwMode="black">
          <a:xfrm>
            <a:off x="323861" y="5646738"/>
            <a:ext cx="13366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Horatiu\Deutsche Telekom\REBRANDING\UTILE PENTRU T\EXPERIENTE IMPREUNA_pe magenta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456749" y="5827720"/>
            <a:ext cx="17351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 bwMode="ltGray">
          <a:xfrm>
            <a:off x="323852" y="3443298"/>
            <a:ext cx="10868025" cy="1743075"/>
          </a:xfrm>
          <a:solidFill>
            <a:schemeClr val="tx2"/>
          </a:solidFill>
        </p:spPr>
        <p:txBody>
          <a:bodyPr lIns="136080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 bwMode="white">
          <a:xfrm>
            <a:off x="323850" y="4671412"/>
            <a:ext cx="10869613" cy="332399"/>
          </a:xfrm>
        </p:spPr>
        <p:txBody>
          <a:bodyPr lIns="136080"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15310" y="5718"/>
            <a:ext cx="304141" cy="3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784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9" y="1591"/>
          <a:ext cx="1587" cy="1587"/>
        </p:xfrm>
        <a:graphic>
          <a:graphicData uri="http://schemas.openxmlformats.org/presentationml/2006/ole">
            <p:oleObj spid="_x0000_s48145" name="think-cell Slide" r:id="rId8" imgW="360" imgH="360" progId="">
              <p:embed/>
            </p:oleObj>
          </a:graphicData>
        </a:graphic>
      </p:graphicFrame>
      <p:sp>
        <p:nvSpPr>
          <p:cNvPr id="5" name="Titel 3"/>
          <p:cNvSpPr>
            <a:spLocks/>
          </p:cNvSpPr>
          <p:nvPr userDrawn="1">
            <p:custDataLst>
              <p:tags r:id="rId3"/>
            </p:custDataLst>
          </p:nvPr>
        </p:nvSpPr>
        <p:spPr bwMode="invGray">
          <a:xfrm>
            <a:off x="320675" y="3808413"/>
            <a:ext cx="10868025" cy="1366837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992" tIns="71996" rIns="143992" bIns="71996"/>
          <a:lstStyle/>
          <a:p>
            <a:pPr defTabSz="576201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500">
              <a:solidFill>
                <a:srgbClr val="E20074"/>
              </a:solidFill>
              <a:latin typeface="Tele-GroteskUlt" pitchFamily="2" charset="0"/>
              <a:cs typeface="Arial" charset="0"/>
            </a:endParaRPr>
          </a:p>
        </p:txBody>
      </p:sp>
      <p:sp>
        <p:nvSpPr>
          <p:cNvPr id="6" name="Titel 3"/>
          <p:cNvSpPr>
            <a:spLocks/>
          </p:cNvSpPr>
          <p:nvPr userDrawn="1">
            <p:custDataLst>
              <p:tags r:id="rId4"/>
            </p:custDataLst>
          </p:nvPr>
        </p:nvSpPr>
        <p:spPr bwMode="invGray">
          <a:xfrm>
            <a:off x="320680" y="2746375"/>
            <a:ext cx="10561638" cy="2428875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992" tIns="71996" rIns="143992" bIns="71996"/>
          <a:lstStyle/>
          <a:p>
            <a:pPr defTabSz="576201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500">
              <a:solidFill>
                <a:srgbClr val="E20074"/>
              </a:solidFill>
              <a:latin typeface="Tele-GroteskUlt" pitchFamily="2" charset="0"/>
              <a:cs typeface="Arial" charset="0"/>
            </a:endParaRPr>
          </a:p>
        </p:txBody>
      </p:sp>
      <p:pic>
        <p:nvPicPr>
          <p:cNvPr id="7" name="Picture 22" hidden="1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black">
          <a:xfrm>
            <a:off x="1594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 descr="T_Logo_3c_Slogan_p_INT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0"/>
          <a:srcRect r="60152"/>
          <a:stretch>
            <a:fillRect/>
          </a:stretch>
        </p:blipFill>
        <p:spPr bwMode="black">
          <a:xfrm>
            <a:off x="323861" y="5646738"/>
            <a:ext cx="13366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Horatiu\Deutsche Telekom\REBRANDING\UTILE PENTRU T\EXPERIENTE IMPREUNA_pe magenta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9456749" y="5827720"/>
            <a:ext cx="17351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 bwMode="ltGray">
          <a:xfrm>
            <a:off x="323850" y="3015249"/>
            <a:ext cx="10112400" cy="2160000"/>
          </a:xfrm>
          <a:solidFill>
            <a:schemeClr val="tx2"/>
          </a:solidFill>
        </p:spPr>
        <p:txBody>
          <a:bodyPr lIns="136080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 bwMode="white">
          <a:xfrm>
            <a:off x="323851" y="4349761"/>
            <a:ext cx="10112400" cy="332399"/>
          </a:xfrm>
        </p:spPr>
        <p:txBody>
          <a:bodyPr lIns="136080"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2453" y="-1425"/>
            <a:ext cx="304141" cy="3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15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and l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9" y="1591"/>
          <a:ext cx="1587" cy="1587"/>
        </p:xfrm>
        <a:graphic>
          <a:graphicData uri="http://schemas.openxmlformats.org/presentationml/2006/ole">
            <p:oleObj spid="_x0000_s49169" name="think-cell Slide" r:id="rId12" imgW="360" imgH="360" progId="">
              <p:embed/>
            </p:oleObj>
          </a:graphicData>
        </a:graphic>
      </p:graphicFrame>
      <p:pic>
        <p:nvPicPr>
          <p:cNvPr id="5" name="Picture 24" descr="Layer_E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3"/>
          <a:srcRect b="84"/>
          <a:stretch>
            <a:fillRect/>
          </a:stretch>
        </p:blipFill>
        <p:spPr bwMode="auto">
          <a:xfrm>
            <a:off x="9" y="9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9"/>
          <p:cNvGrpSpPr>
            <a:grpSpLocks/>
          </p:cNvGrpSpPr>
          <p:nvPr userDrawn="1">
            <p:custDataLst>
              <p:tags r:id="rId4"/>
            </p:custDataLst>
          </p:nvPr>
        </p:nvGrpSpPr>
        <p:grpSpPr bwMode="auto">
          <a:xfrm>
            <a:off x="328613" y="2949575"/>
            <a:ext cx="10864850" cy="3206750"/>
            <a:chOff x="207" y="1858"/>
            <a:chExt cx="5361" cy="2020"/>
          </a:xfrm>
        </p:grpSpPr>
        <p:sp>
          <p:nvSpPr>
            <p:cNvPr id="7" name="Titel 3"/>
            <p:cNvSpPr>
              <a:spLocks/>
            </p:cNvSpPr>
            <p:nvPr>
              <p:custDataLst>
                <p:tags r:id="rId8"/>
              </p:custDataLst>
            </p:nvPr>
          </p:nvSpPr>
          <p:spPr bwMode="ltGray">
            <a:xfrm>
              <a:off x="207" y="2527"/>
              <a:ext cx="5361" cy="1351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01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>
                <a:solidFill>
                  <a:srgbClr val="E20074"/>
                </a:solidFill>
                <a:latin typeface="Tele-GroteskUlt" pitchFamily="2" charset="0"/>
                <a:cs typeface="Arial" charset="0"/>
              </a:endParaRPr>
            </a:p>
          </p:txBody>
        </p:sp>
        <p:sp>
          <p:nvSpPr>
            <p:cNvPr id="8" name="Titel 3"/>
            <p:cNvSpPr>
              <a:spLocks/>
            </p:cNvSpPr>
            <p:nvPr>
              <p:custDataLst>
                <p:tags r:id="rId9"/>
              </p:custDataLst>
            </p:nvPr>
          </p:nvSpPr>
          <p:spPr bwMode="ltGray">
            <a:xfrm>
              <a:off x="207" y="1858"/>
              <a:ext cx="5157" cy="2009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01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>
                <a:solidFill>
                  <a:srgbClr val="E20074"/>
                </a:solidFill>
                <a:latin typeface="Tele-GroteskUlt" pitchFamily="2" charset="0"/>
                <a:cs typeface="Arial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ltGray">
            <a:xfrm>
              <a:off x="210" y="2017"/>
              <a:ext cx="4873" cy="18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 anchor="ctr"/>
            <a:lstStyle/>
            <a:p>
              <a:pPr defTabSz="457148" fontAlgn="base">
                <a:lnSpc>
                  <a:spcPts val="18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buFont typeface="Wingdings" pitchFamily="2" charset="2"/>
                <a:buChar char="§"/>
                <a:defRPr/>
              </a:pPr>
              <a:endParaRPr lang="en-US" sz="180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pic>
        <p:nvPicPr>
          <p:cNvPr id="10" name="Picture 22" hidden="1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black">
          <a:xfrm>
            <a:off x="1594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 descr="T_Logo_3c_Slogan_n_DE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5"/>
          <a:srcRect r="67494"/>
          <a:stretch>
            <a:fillRect/>
          </a:stretch>
        </p:blipFill>
        <p:spPr bwMode="black">
          <a:xfrm>
            <a:off x="493720" y="5575307"/>
            <a:ext cx="9715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2" descr="T_Logo_3c_Slogan_n_INT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6"/>
          <a:srcRect l="42871"/>
          <a:stretch>
            <a:fillRect/>
          </a:stretch>
        </p:blipFill>
        <p:spPr bwMode="black">
          <a:xfrm>
            <a:off x="9505961" y="5575307"/>
            <a:ext cx="151606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 bwMode="white">
          <a:xfrm>
            <a:off x="323856" y="3200400"/>
            <a:ext cx="9886690" cy="553998"/>
          </a:xfrm>
          <a:noFill/>
        </p:spPr>
        <p:txBody>
          <a:bodyPr lIns="136080"/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 bwMode="white">
          <a:xfrm>
            <a:off x="323851" y="4445987"/>
            <a:ext cx="9886689" cy="332399"/>
          </a:xfrm>
        </p:spPr>
        <p:txBody>
          <a:bodyPr lIns="136080"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269081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ion Slide -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hidden="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black">
          <a:xfrm>
            <a:off x="1594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 bwMode="black">
          <a:xfrm>
            <a:off x="304800" y="1674823"/>
            <a:ext cx="10869613" cy="996969"/>
          </a:xfrm>
        </p:spPr>
        <p:txBody>
          <a:bodyPr/>
          <a:lstStyle>
            <a:lvl1pPr>
              <a:defRPr sz="72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2453" y="-1425"/>
            <a:ext cx="304141" cy="3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634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hidden="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black">
          <a:xfrm>
            <a:off x="1594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 bwMode="black">
          <a:xfrm>
            <a:off x="304800" y="1674823"/>
            <a:ext cx="10869613" cy="996969"/>
          </a:xfrm>
        </p:spPr>
        <p:txBody>
          <a:bodyPr/>
          <a:lstStyle>
            <a:lvl1pPr>
              <a:defRPr sz="72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2453" y="-1425"/>
            <a:ext cx="304141" cy="3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413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2B60-54D0-4A3B-8722-E1B3C115B2EB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10.12.2018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6CA0E-31DE-4A9D-AB8B-F246F614F4A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92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ion Slide -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hidden="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black">
          <a:xfrm>
            <a:off x="1594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 bwMode="black">
          <a:xfrm>
            <a:off x="304800" y="1674823"/>
            <a:ext cx="10869613" cy="996969"/>
          </a:xfrm>
        </p:spPr>
        <p:txBody>
          <a:bodyPr/>
          <a:lstStyle>
            <a:lvl1pPr>
              <a:defRPr sz="72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2453" y="-1425"/>
            <a:ext cx="304141" cy="3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802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9859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8623" y="1674817"/>
            <a:ext cx="10864851" cy="38735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4768-5812-41E2-9AEB-DF03C20ADFF7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10.12.2018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5A94A-260A-4E88-9211-FDF554F48A2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58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9859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1FD8E-BF8E-4D8A-AA9E-06F31C86A10E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10.12.2018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ACAA7-1C37-4524-B451-1F1240CF20E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71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9859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674824"/>
            <a:ext cx="53467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45175" y="1674824"/>
            <a:ext cx="5348288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1DBA6-88D2-47B9-9738-E6EFBB06F289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10.12.2018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315D-9431-4FC9-98FB-A780B209CBD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19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9859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674824"/>
            <a:ext cx="35028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05452" y="1674824"/>
            <a:ext cx="35028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7680703" y="1674824"/>
            <a:ext cx="35028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200B-C705-4922-B8D1-C2C662209035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10.12.2018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A1C2-A2C0-4373-9D14-31101754753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47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9859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11" y="1674824"/>
            <a:ext cx="2581275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82471" y="1674824"/>
            <a:ext cx="25812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5834667" y="1674824"/>
            <a:ext cx="25812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/>
          </p:nvPr>
        </p:nvSpPr>
        <p:spPr>
          <a:xfrm>
            <a:off x="8586863" y="1674824"/>
            <a:ext cx="25812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5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447F-8835-4E0E-B9BF-041125D4332E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10.12.2018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7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7927-2213-461B-ABD4-3E4B140B9DBC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06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9" y="1591"/>
          <a:ext cx="1587" cy="1587"/>
        </p:xfrm>
        <a:graphic>
          <a:graphicData uri="http://schemas.openxmlformats.org/presentationml/2006/ole">
            <p:oleObj spid="_x0000_s50193" name="think-cell Slide" r:id="rId4" imgW="360" imgH="360" progId="">
              <p:embed/>
            </p:oleObj>
          </a:graphicData>
        </a:graphic>
      </p:graphicFrame>
      <p:sp>
        <p:nvSpPr>
          <p:cNvPr id="5" name="Rechteck 6"/>
          <p:cNvSpPr/>
          <p:nvPr userDrawn="1"/>
        </p:nvSpPr>
        <p:spPr>
          <a:xfrm>
            <a:off x="11" y="5761038"/>
            <a:ext cx="107362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11" tIns="43205" rIns="86411" bIns="43205" anchor="ctr"/>
          <a:lstStyle/>
          <a:p>
            <a:pPr algn="ctr" defTabSz="45714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9859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0202" y="1674813"/>
            <a:ext cx="10860880" cy="423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9EE944-3BE3-4847-8EFC-3F645F9DC5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25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9" y="1591"/>
          <a:ext cx="1587" cy="1587"/>
        </p:xfrm>
        <a:graphic>
          <a:graphicData uri="http://schemas.openxmlformats.org/presentationml/2006/ole">
            <p:oleObj spid="_x0000_s51217" name="think-cell Slide" r:id="rId4" imgW="360" imgH="360" progId="">
              <p:embed/>
            </p:oleObj>
          </a:graphicData>
        </a:graphic>
      </p:graphicFrame>
      <p:sp>
        <p:nvSpPr>
          <p:cNvPr id="6" name="Rechteck 7"/>
          <p:cNvSpPr/>
          <p:nvPr userDrawn="1"/>
        </p:nvSpPr>
        <p:spPr>
          <a:xfrm>
            <a:off x="11" y="5761038"/>
            <a:ext cx="107362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11" tIns="43205" rIns="86411" bIns="43205" anchor="ctr"/>
          <a:lstStyle/>
          <a:p>
            <a:pPr algn="ctr" defTabSz="45714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9859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674813"/>
            <a:ext cx="5346700" cy="4235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45175" y="1674813"/>
            <a:ext cx="5348288" cy="4235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5760A4-9F6B-435D-82E0-F74B18D183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18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vigation Gr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9" y="1591"/>
          <a:ext cx="1587" cy="1587"/>
        </p:xfrm>
        <a:graphic>
          <a:graphicData uri="http://schemas.openxmlformats.org/presentationml/2006/ole">
            <p:oleObj spid="_x0000_s52241" name="think-cell Slide" r:id="rId4" imgW="360" imgH="360" progId="">
              <p:embed/>
            </p:oleObj>
          </a:graphicData>
        </a:graphic>
      </p:graphicFrame>
      <p:sp>
        <p:nvSpPr>
          <p:cNvPr id="4" name="Rectangle 2"/>
          <p:cNvSpPr>
            <a:spLocks noChangeArrowheads="1"/>
          </p:cNvSpPr>
          <p:nvPr userDrawn="1"/>
        </p:nvSpPr>
        <p:spPr bwMode="white">
          <a:xfrm>
            <a:off x="9" y="11"/>
            <a:ext cx="11522075" cy="5910263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6411" tIns="43205" rIns="86411" bIns="43205" anchor="ctr"/>
          <a:lstStyle/>
          <a:p>
            <a:pPr defTabSz="45714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>
              <a:solidFill>
                <a:srgbClr val="000000"/>
              </a:solidFill>
              <a:latin typeface="Tele-GroteskFet" pitchFamily="2" charset="0"/>
              <a:cs typeface="Arial" charset="0"/>
            </a:endParaRPr>
          </a:p>
        </p:txBody>
      </p:sp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black">
          <a:xfrm>
            <a:off x="1594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 bwMode="black">
          <a:xfrm>
            <a:off x="304800" y="1674823"/>
            <a:ext cx="10869613" cy="996969"/>
          </a:xfrm>
        </p:spPr>
        <p:txBody>
          <a:bodyPr/>
          <a:lstStyle>
            <a:lvl1pPr>
              <a:defRPr sz="72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1CF58A-4247-48CF-AC78-9E16464FCE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2453" y="-1425"/>
            <a:ext cx="304141" cy="3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153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hidden="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black">
          <a:xfrm>
            <a:off x="1594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 bwMode="black">
          <a:xfrm>
            <a:off x="304800" y="1674823"/>
            <a:ext cx="10869613" cy="996969"/>
          </a:xfrm>
        </p:spPr>
        <p:txBody>
          <a:bodyPr/>
          <a:lstStyle>
            <a:lvl1pPr>
              <a:defRPr sz="72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2453" y="-1425"/>
            <a:ext cx="304141" cy="3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037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2B60-54D0-4A3B-8722-E1B3C115B2EB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10.12.2018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6CA0E-31DE-4A9D-AB8B-F246F614F4A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48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9859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8623" y="1674817"/>
            <a:ext cx="10864851" cy="38735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4768-5812-41E2-9AEB-DF03C20ADFF7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10.12.2018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5A94A-260A-4E88-9211-FDF554F48A2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2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9859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1FD8E-BF8E-4D8A-AA9E-06F31C86A10E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10.12.2018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ACAA7-1C37-4524-B451-1F1240CF20E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58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vmlDrawing" Target="../drawings/vmlDrawing8.v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image" Target="../media/image15.emf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oleObject" Target="../embeddings/oleObject8.bin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tags" Target="../tags/tag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ags" Target="../tags/tag49.xml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5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vmlDrawing" Target="../drawings/vmlDrawing9.vml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3.xml"/><Relationship Id="rId20" Type="http://schemas.openxmlformats.org/officeDocument/2006/relationships/tags" Target="../tags/tag5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oleObject" Target="../embeddings/oleObject9.bin"/><Relationship Id="rId10" Type="http://schemas.openxmlformats.org/officeDocument/2006/relationships/slideLayout" Target="../slideLayouts/slideLayout52.xml"/><Relationship Id="rId19" Type="http://schemas.openxmlformats.org/officeDocument/2006/relationships/tags" Target="../tags/tag50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ags" Target="../tags/tag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xmlns="" val="1872033890"/>
              </p:ext>
            </p:extLst>
          </p:nvPr>
        </p:nvGraphicFramePr>
        <p:xfrm>
          <a:off x="1599" y="1591"/>
          <a:ext cx="1587" cy="1587"/>
        </p:xfrm>
        <a:graphic>
          <a:graphicData uri="http://schemas.openxmlformats.org/presentationml/2006/ole">
            <p:oleObj spid="_x0000_s1316" name="think-cell Slide" r:id="rId23" imgW="360" imgH="360" progId="">
              <p:embed/>
            </p:oleObj>
          </a:graphicData>
        </a:graphic>
      </p:graphicFrame>
      <p:sp>
        <p:nvSpPr>
          <p:cNvPr id="13314" name="Titelplatzhalter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304811" y="314325"/>
            <a:ext cx="108632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Click to add title</a:t>
            </a:r>
          </a:p>
        </p:txBody>
      </p:sp>
      <p:sp>
        <p:nvSpPr>
          <p:cNvPr id="13315" name="Textplatzhalter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304800" y="1674824"/>
            <a:ext cx="1086961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add text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 bwMode="gray">
          <a:xfrm>
            <a:off x="8647113" y="5967415"/>
            <a:ext cx="2268537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100" smtClean="0">
                <a:latin typeface="Tele-GroteskNor" pitchFamily="2" charset="0"/>
              </a:defRPr>
            </a:lvl1pPr>
          </a:lstStyle>
          <a:p>
            <a:pPr defTabSz="457148" fontAlgn="base">
              <a:spcBef>
                <a:spcPct val="0"/>
              </a:spcBef>
              <a:spcAft>
                <a:spcPct val="0"/>
              </a:spcAft>
              <a:defRPr/>
            </a:pPr>
            <a:fld id="{C7555606-7CC8-4BCE-A2AC-467CA8DF19B2}" type="datetime1">
              <a:rPr lang="de-DE" smtClean="0">
                <a:solidFill>
                  <a:srgbClr val="000000"/>
                </a:solidFill>
                <a:cs typeface="Arial" charset="0"/>
              </a:rPr>
              <a:pPr defTabSz="457148"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10.12.2018</a:t>
            </a:fld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 bwMode="gray">
          <a:xfrm>
            <a:off x="10834688" y="5967415"/>
            <a:ext cx="365125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Tele-GroteskNor" pitchFamily="2" charset="0"/>
              </a:defRPr>
            </a:lvl1pPr>
          </a:lstStyle>
          <a:p>
            <a:pPr defTabSz="457148" fontAlgn="base">
              <a:spcBef>
                <a:spcPct val="0"/>
              </a:spcBef>
              <a:spcAft>
                <a:spcPct val="0"/>
              </a:spcAft>
              <a:defRPr/>
            </a:pPr>
            <a:fld id="{7B105C93-0B2A-48C2-ADA5-C8C27C307DBA}" type="slidenum">
              <a:rPr lang="de-DE" smtClean="0">
                <a:solidFill>
                  <a:srgbClr val="000000"/>
                </a:solidFill>
                <a:cs typeface="Arial" charset="0"/>
              </a:rPr>
              <a:pPr defTabSz="4571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319" name="Picture 2" descr="C:\Users\Horatiu\Desktop\T_EXPERIENTE IMPREUNA_MAGENTA.pn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30205" y="5907095"/>
            <a:ext cx="25733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5740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600" kern="1200" dirty="0">
          <a:solidFill>
            <a:schemeClr val="tx2"/>
          </a:solidFill>
          <a:latin typeface="TeleGrotesk Headline Ultra" pitchFamily="2" charset="0"/>
          <a:ea typeface="TeleGrotesk Headline Ultra" pitchFamily="2" charset="0"/>
          <a:cs typeface="TeleGrotesk Headline Ultra" pitchFamily="2" charset="0"/>
        </a:defRPr>
      </a:lvl1pPr>
      <a:lvl2pPr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Grotesk Headline Ultra" pitchFamily="2" charset="0"/>
          <a:ea typeface="TeleGrotesk Headline Ultra" pitchFamily="2" charset="0"/>
          <a:cs typeface="TeleGrotesk Headline Ultra" pitchFamily="2" charset="0"/>
        </a:defRPr>
      </a:lvl2pPr>
      <a:lvl3pPr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Grotesk Headline Ultra" pitchFamily="2" charset="0"/>
          <a:ea typeface="TeleGrotesk Headline Ultra" pitchFamily="2" charset="0"/>
          <a:cs typeface="TeleGrotesk Headline Ultra" pitchFamily="2" charset="0"/>
        </a:defRPr>
      </a:lvl3pPr>
      <a:lvl4pPr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Grotesk Headline Ultra" pitchFamily="2" charset="0"/>
          <a:ea typeface="TeleGrotesk Headline Ultra" pitchFamily="2" charset="0"/>
          <a:cs typeface="TeleGrotesk Headline Ultra" pitchFamily="2" charset="0"/>
        </a:defRPr>
      </a:lvl4pPr>
      <a:lvl5pPr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Grotesk Headline Ultra" pitchFamily="2" charset="0"/>
          <a:ea typeface="TeleGrotesk Headline Ultra" pitchFamily="2" charset="0"/>
          <a:cs typeface="TeleGrotesk Headline Ultra" pitchFamily="2" charset="0"/>
        </a:defRPr>
      </a:lvl5pPr>
      <a:lvl6pPr marL="457148"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-GroteskUlt" pitchFamily="2" charset="0"/>
        </a:defRPr>
      </a:lvl6pPr>
      <a:lvl7pPr marL="914305"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-GroteskUlt" pitchFamily="2" charset="0"/>
        </a:defRPr>
      </a:lvl7pPr>
      <a:lvl8pPr marL="1371455"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-GroteskUlt" pitchFamily="2" charset="0"/>
        </a:defRPr>
      </a:lvl8pPr>
      <a:lvl9pPr marL="1828608"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01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sz="20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01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25400" indent="-220640" algn="l" defTabSz="576201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44451" indent="-215880" algn="l" defTabSz="576201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77797" indent="-231753" algn="l" defTabSz="576201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37" indent="-228578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7" indent="-228578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9" indent="-228578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0" indent="-228578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xmlns="" val="1144119134"/>
              </p:ext>
            </p:extLst>
          </p:nvPr>
        </p:nvGraphicFramePr>
        <p:xfrm>
          <a:off x="1501" y="1501"/>
          <a:ext cx="1500" cy="1500"/>
        </p:xfrm>
        <a:graphic>
          <a:graphicData uri="http://schemas.openxmlformats.org/presentationml/2006/ole">
            <p:oleObj spid="_x0000_s45347" name="think-cell Slide" r:id="rId31" imgW="360" imgH="360" progId="">
              <p:embed/>
            </p:oleObj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252000"/>
            <a:ext cx="10872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ro-RO" noProof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4000" y="1476000"/>
            <a:ext cx="10872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noProof="0" dirty="0"/>
              <a:t>Click to edit text</a:t>
            </a:r>
          </a:p>
          <a:p>
            <a:pPr lvl="1"/>
            <a:r>
              <a:rPr lang="ro-RO" noProof="0" dirty="0"/>
              <a:t>Second level</a:t>
            </a:r>
          </a:p>
          <a:p>
            <a:pPr lvl="2"/>
            <a:r>
              <a:rPr lang="ro-RO" noProof="0" dirty="0"/>
              <a:t>Third level</a:t>
            </a:r>
          </a:p>
          <a:p>
            <a:pPr lvl="3"/>
            <a:r>
              <a:rPr lang="ro-RO" noProof="0" dirty="0"/>
              <a:t>Fourth level</a:t>
            </a:r>
          </a:p>
          <a:p>
            <a:pPr lvl="4"/>
            <a:r>
              <a:rPr lang="ro-RO" noProof="0" dirty="0"/>
              <a:t>Fifth level</a:t>
            </a:r>
          </a:p>
        </p:txBody>
      </p:sp>
      <p:pic>
        <p:nvPicPr>
          <p:cNvPr id="9" name="Grafik 8" descr="T_Logo_3C_Slogan_p_RO.emf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24000" y="5911850"/>
            <a:ext cx="2525070" cy="360000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9907200" y="5961600"/>
            <a:ext cx="828000" cy="27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pPr defTabSz="864108"/>
            <a:r>
              <a:rPr lang="ro-RO">
                <a:solidFill>
                  <a:srgbClr val="4B4B4B"/>
                </a:solidFill>
              </a:rPr>
              <a:t>dd.mm.yyyy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4661999" y="5961600"/>
            <a:ext cx="5148000" cy="27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pPr defTabSz="864108"/>
            <a:r>
              <a:rPr lang="ro-RO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836001" y="5961600"/>
            <a:ext cx="360000" cy="27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pPr defTabSz="864108"/>
            <a:fld id="{81D47D63-AF77-4B5B-8F09-D86216BF3F9C}" type="slidenum">
              <a:rPr lang="ro-RO" smtClean="0">
                <a:solidFill>
                  <a:srgbClr val="4B4B4B"/>
                </a:solidFill>
              </a:rPr>
              <a:pPr defTabSz="864108"/>
              <a:t>‹#›</a:t>
            </a:fld>
            <a:endParaRPr lang="ro-RO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46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  <p:sldLayoutId id="2147484089" r:id="rId17"/>
    <p:sldLayoutId id="2147484090" r:id="rId18"/>
    <p:sldLayoutId id="2147484091" r:id="rId19"/>
    <p:sldLayoutId id="2147484092" r:id="rId20"/>
    <p:sldLayoutId id="2147484093" r:id="rId21"/>
    <p:sldLayoutId id="2147484094" r:id="rId22"/>
    <p:sldLayoutId id="2147484095" r:id="rId23"/>
    <p:sldLayoutId id="2147484096" r:id="rId24"/>
    <p:sldLayoutId id="2147484097" r:id="rId25"/>
    <p:sldLayoutId id="2147484098" r:id="rId26"/>
    <p:sldLayoutId id="2147484099" r:id="rId2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marL="0" indent="0" algn="l" defTabSz="457278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28" algn="l" defTabSz="576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254" algn="l" defTabSz="576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382" algn="l" defTabSz="576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508" algn="l" defTabSz="576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171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171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5980" indent="-215980" algn="l" defTabSz="576171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59" indent="-215865" algn="l" defTabSz="576171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7938" indent="-215980" algn="l" defTabSz="576171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0" indent="-228563" algn="l" defTabSz="45712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45712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2" indent="-228563" algn="l" defTabSz="45712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0" indent="-228563" algn="l" defTabSz="45712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2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8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6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3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9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6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041">
          <p15:clr>
            <a:srgbClr val="F26B43"/>
          </p15:clr>
        </p15:guide>
        <p15:guide id="2" pos="3629">
          <p15:clr>
            <a:srgbClr val="F26B43"/>
          </p15:clr>
        </p15:guide>
        <p15:guide id="3" orient="horz" pos="930">
          <p15:clr>
            <a:srgbClr val="F26B43"/>
          </p15:clr>
        </p15:guide>
        <p15:guide id="4" orient="horz" pos="3493">
          <p15:clr>
            <a:srgbClr val="F26B43"/>
          </p15:clr>
        </p15:guide>
        <p15:guide id="5" orient="horz" pos="3878">
          <p15:clr>
            <a:srgbClr val="F26B43"/>
          </p15:clr>
        </p15:guide>
        <p15:guide id="6" pos="204">
          <p15:clr>
            <a:srgbClr val="F26B43"/>
          </p15:clr>
        </p15:guide>
        <p15:guide id="7" pos="7054">
          <p15:clr>
            <a:srgbClr val="F26B43"/>
          </p15:clr>
        </p15:guide>
        <p15:guide id="8" orient="horz" pos="3719">
          <p15:clr>
            <a:srgbClr val="F26B43"/>
          </p15:clr>
        </p15:guide>
        <p15:guide id="9" orient="horz" pos="3266">
          <p15:clr>
            <a:srgbClr val="F26B43"/>
          </p15:clr>
        </p15:guide>
        <p15:guide id="10" orient="horz" pos="703">
          <p15:clr>
            <a:srgbClr val="F26B43"/>
          </p15:clr>
        </p15:guide>
        <p15:guide id="11" orient="horz" pos="204">
          <p15:clr>
            <a:srgbClr val="F26B43"/>
          </p15:clr>
        </p15:guide>
        <p15:guide id="12" pos="1848">
          <p15:clr>
            <a:srgbClr val="F26B43"/>
          </p15:clr>
        </p15:guide>
        <p15:guide id="13" pos="1939">
          <p15:clr>
            <a:srgbClr val="F26B43"/>
          </p15:clr>
        </p15:guide>
        <p15:guide id="14" pos="3674">
          <p15:clr>
            <a:srgbClr val="F26B43"/>
          </p15:clr>
        </p15:guide>
        <p15:guide id="15" pos="3584">
          <p15:clr>
            <a:srgbClr val="F26B43"/>
          </p15:clr>
        </p15:guide>
        <p15:guide id="16" pos="5410">
          <p15:clr>
            <a:srgbClr val="F26B43"/>
          </p15:clr>
        </p15:guide>
        <p15:guide id="17" pos="531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8"/>
            </p:custDataLst>
            <p:extLst/>
          </p:nvPr>
        </p:nvGraphicFramePr>
        <p:xfrm>
          <a:off x="1599" y="1591"/>
          <a:ext cx="1587" cy="1587"/>
        </p:xfrm>
        <a:graphic>
          <a:graphicData uri="http://schemas.openxmlformats.org/presentationml/2006/ole">
            <p:oleObj spid="_x0000_s46097" name="think-cell Slide" r:id="rId23" imgW="360" imgH="360" progId="">
              <p:embed/>
            </p:oleObj>
          </a:graphicData>
        </a:graphic>
      </p:graphicFrame>
      <p:sp>
        <p:nvSpPr>
          <p:cNvPr id="13314" name="Titelplatzhalter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304811" y="314325"/>
            <a:ext cx="108632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Click to add title</a:t>
            </a:r>
          </a:p>
        </p:txBody>
      </p:sp>
      <p:sp>
        <p:nvSpPr>
          <p:cNvPr id="13315" name="Textplatzhalter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304800" y="1674824"/>
            <a:ext cx="1086961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add text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 bwMode="gray">
          <a:xfrm>
            <a:off x="8647113" y="5967415"/>
            <a:ext cx="2268537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100" smtClean="0">
                <a:latin typeface="Tele-GroteskNor" pitchFamily="2" charset="0"/>
              </a:defRPr>
            </a:lvl1pPr>
          </a:lstStyle>
          <a:p>
            <a:pPr defTabSz="457148" fontAlgn="base">
              <a:spcBef>
                <a:spcPct val="0"/>
              </a:spcBef>
              <a:spcAft>
                <a:spcPct val="0"/>
              </a:spcAft>
              <a:defRPr/>
            </a:pPr>
            <a:fld id="{C7555606-7CC8-4BCE-A2AC-467CA8DF19B2}" type="datetime1">
              <a:rPr lang="de-DE">
                <a:solidFill>
                  <a:srgbClr val="000000"/>
                </a:solidFill>
                <a:cs typeface="Arial" charset="0"/>
              </a:rPr>
              <a:pPr defTabSz="457148"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10.12.2018</a:t>
            </a:fld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 bwMode="gray">
          <a:xfrm>
            <a:off x="10834688" y="5967415"/>
            <a:ext cx="365125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Tele-GroteskNor" pitchFamily="2" charset="0"/>
              </a:defRPr>
            </a:lvl1pPr>
          </a:lstStyle>
          <a:p>
            <a:pPr defTabSz="457148" fontAlgn="base">
              <a:spcBef>
                <a:spcPct val="0"/>
              </a:spcBef>
              <a:spcAft>
                <a:spcPct val="0"/>
              </a:spcAft>
              <a:defRPr/>
            </a:pPr>
            <a:fld id="{7B105C93-0B2A-48C2-ADA5-C8C27C307DBA}" type="slidenum">
              <a:rPr lang="de-DE">
                <a:solidFill>
                  <a:srgbClr val="000000"/>
                </a:solidFill>
                <a:cs typeface="Arial" charset="0"/>
              </a:rPr>
              <a:pPr defTabSz="4571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319" name="Picture 2" descr="C:\Users\Horatiu\Desktop\T_EXPERIENTE IMPREUNA_MAGENTA.pn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30205" y="5907095"/>
            <a:ext cx="25733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0689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600" kern="1200" dirty="0">
          <a:solidFill>
            <a:schemeClr val="tx2"/>
          </a:solidFill>
          <a:latin typeface="TeleGrotesk Headline Ultra" pitchFamily="2" charset="0"/>
          <a:ea typeface="TeleGrotesk Headline Ultra" pitchFamily="2" charset="0"/>
          <a:cs typeface="TeleGrotesk Headline Ultra" pitchFamily="2" charset="0"/>
        </a:defRPr>
      </a:lvl1pPr>
      <a:lvl2pPr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Grotesk Headline Ultra" pitchFamily="2" charset="0"/>
          <a:ea typeface="TeleGrotesk Headline Ultra" pitchFamily="2" charset="0"/>
          <a:cs typeface="TeleGrotesk Headline Ultra" pitchFamily="2" charset="0"/>
        </a:defRPr>
      </a:lvl2pPr>
      <a:lvl3pPr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Grotesk Headline Ultra" pitchFamily="2" charset="0"/>
          <a:ea typeface="TeleGrotesk Headline Ultra" pitchFamily="2" charset="0"/>
          <a:cs typeface="TeleGrotesk Headline Ultra" pitchFamily="2" charset="0"/>
        </a:defRPr>
      </a:lvl3pPr>
      <a:lvl4pPr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Grotesk Headline Ultra" pitchFamily="2" charset="0"/>
          <a:ea typeface="TeleGrotesk Headline Ultra" pitchFamily="2" charset="0"/>
          <a:cs typeface="TeleGrotesk Headline Ultra" pitchFamily="2" charset="0"/>
        </a:defRPr>
      </a:lvl4pPr>
      <a:lvl5pPr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Grotesk Headline Ultra" pitchFamily="2" charset="0"/>
          <a:ea typeface="TeleGrotesk Headline Ultra" pitchFamily="2" charset="0"/>
          <a:cs typeface="TeleGrotesk Headline Ultra" pitchFamily="2" charset="0"/>
        </a:defRPr>
      </a:lvl5pPr>
      <a:lvl6pPr marL="457148"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-GroteskUlt" pitchFamily="2" charset="0"/>
        </a:defRPr>
      </a:lvl6pPr>
      <a:lvl7pPr marL="914305"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-GroteskUlt" pitchFamily="2" charset="0"/>
        </a:defRPr>
      </a:lvl7pPr>
      <a:lvl8pPr marL="1371455"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-GroteskUlt" pitchFamily="2" charset="0"/>
        </a:defRPr>
      </a:lvl8pPr>
      <a:lvl9pPr marL="1828608" algn="l" defTabSz="5762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01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sz="20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01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25400" indent="-220640" algn="l" defTabSz="576201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44451" indent="-215880" algn="l" defTabSz="576201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77797" indent="-231753" algn="l" defTabSz="576201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37" indent="-228578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7" indent="-228578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9" indent="-228578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0" indent="-228578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94.xml"/><Relationship Id="rId7" Type="http://schemas.openxmlformats.org/officeDocument/2006/relationships/image" Target="../media/image26.emf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10" Type="http://schemas.openxmlformats.org/officeDocument/2006/relationships/image" Target="../media/image28.jpeg"/><Relationship Id="rId4" Type="http://schemas.openxmlformats.org/officeDocument/2006/relationships/tags" Target="../tags/tag98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3" Type="http://schemas.openxmlformats.org/officeDocument/2006/relationships/tags" Target="../tags/tag104.xml"/><Relationship Id="rId21" Type="http://schemas.openxmlformats.org/officeDocument/2006/relationships/image" Target="../media/image28.jpe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image" Target="../media/image32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image" Target="../media/image31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image" Target="../media/image30.png"/><Relationship Id="rId10" Type="http://schemas.openxmlformats.org/officeDocument/2006/relationships/tags" Target="../tags/tag111.xml"/><Relationship Id="rId19" Type="http://schemas.openxmlformats.org/officeDocument/2006/relationships/slideLayout" Target="../slideLayouts/slideLayout8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886397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OFERTA </a:t>
            </a:r>
            <a:r>
              <a:rPr lang="en-US" sz="32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SPECIALA </a:t>
            </a:r>
            <a:r>
              <a:rPr lang="en-US" sz="32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TELEKOM 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valabila</a:t>
            </a:r>
            <a:r>
              <a:rPr lang="en-US" sz="32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doar</a:t>
            </a:r>
            <a:r>
              <a:rPr lang="en-US" sz="32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pentru</a:t>
            </a:r>
            <a:r>
              <a:rPr lang="en-US" sz="32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activari</a:t>
            </a:r>
            <a:r>
              <a:rPr lang="en-US" sz="32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noi</a:t>
            </a:r>
            <a:r>
              <a:rPr lang="en-US" sz="32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in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luna</a:t>
            </a:r>
            <a:r>
              <a:rPr lang="en-US" sz="32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Decembrie</a:t>
            </a:r>
            <a:r>
              <a:rPr lang="en-US" sz="32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2018 </a:t>
            </a:r>
            <a:endParaRPr lang="en-US" sz="28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3" name="Slide Number Placeholder 1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11464647" y="6315342"/>
            <a:ext cx="386354" cy="2906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1152132" rtl="0" eaLnBrk="1" latinLnBrk="0" hangingPunct="1">
              <a:defRPr sz="1100" kern="1200">
                <a:solidFill>
                  <a:schemeClr val="tx1"/>
                </a:solidFill>
                <a:latin typeface="Tele-GroteskNor" pitchFamily="2" charset="0"/>
                <a:ea typeface="+mn-ea"/>
                <a:cs typeface="+mn-cs"/>
              </a:defRPr>
            </a:lvl1pPr>
            <a:lvl2pPr marL="576063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132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200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4265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331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6398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2464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8531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" name="AutoShape 3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gray">
          <a:xfrm>
            <a:off x="3582734" y="5469598"/>
            <a:ext cx="5057064" cy="721319"/>
          </a:xfrm>
          <a:prstGeom prst="roundRect">
            <a:avLst>
              <a:gd name="adj" fmla="val 7495"/>
            </a:avLst>
          </a:prstGeom>
          <a:solidFill>
            <a:srgbClr val="E20074"/>
          </a:solidFill>
          <a:ln w="12700">
            <a:noFill/>
            <a:round/>
            <a:headEnd/>
            <a:tailEnd/>
          </a:ln>
          <a:effectLst>
            <a:outerShdw dist="88899" dir="2700000" algn="ctr" rotWithShape="0">
              <a:srgbClr val="A7A7A7"/>
            </a:outerShdw>
          </a:effectLst>
        </p:spPr>
        <p:txBody>
          <a:bodyPr wrap="none" lIns="76190" tIns="0" rIns="76190" bIns="0" anchor="ctr"/>
          <a:lstStyle/>
          <a:p>
            <a:pPr fontAlgn="base"/>
            <a:r>
              <a:rPr lang="en-US" sz="1100" b="1" dirty="0" smtClean="0">
                <a:solidFill>
                  <a:schemeClr val="bg1"/>
                </a:solidFill>
              </a:rPr>
              <a:t> GRATUIT - </a:t>
            </a:r>
            <a:r>
              <a:rPr lang="en-US" sz="1100" b="1" dirty="0" err="1" smtClean="0">
                <a:solidFill>
                  <a:schemeClr val="bg1"/>
                </a:solidFill>
              </a:rPr>
              <a:t>Allview</a:t>
            </a:r>
            <a:r>
              <a:rPr lang="en-US" sz="1100" b="1" dirty="0" smtClean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A5 ready dual </a:t>
            </a:r>
            <a:r>
              <a:rPr lang="en-US" sz="1100" b="1" dirty="0" smtClean="0">
                <a:solidFill>
                  <a:schemeClr val="bg1"/>
                </a:solidFill>
              </a:rPr>
              <a:t>sim</a:t>
            </a:r>
          </a:p>
          <a:p>
            <a:pPr fontAlgn="base"/>
            <a:r>
              <a:rPr lang="en-US" sz="1600" b="1" dirty="0" smtClean="0">
                <a:solidFill>
                  <a:schemeClr val="bg1"/>
                </a:solidFill>
              </a:rPr>
              <a:t>* </a:t>
            </a:r>
            <a:r>
              <a:rPr lang="en-US" sz="1100" b="1" dirty="0" smtClean="0">
                <a:solidFill>
                  <a:schemeClr val="bg1"/>
                </a:solidFill>
              </a:rPr>
              <a:t>Nu include Roaming / international  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0006" y="5990079"/>
            <a:ext cx="36326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charset="0"/>
              <a:buChar char="•"/>
              <a:defRPr/>
            </a:pPr>
            <a:r>
              <a:rPr lang="de-DE" sz="1000" b="1" dirty="0">
                <a:solidFill>
                  <a:srgbClr val="000000"/>
                </a:solidFill>
              </a:rPr>
              <a:t>PRETURILE NU INCLUD TVA</a:t>
            </a:r>
          </a:p>
          <a:p>
            <a:pPr marL="171450" indent="-171450" algn="ctr">
              <a:buFont typeface="Arial" charset="0"/>
              <a:buChar char="•"/>
              <a:defRPr/>
            </a:pPr>
            <a:r>
              <a:rPr lang="de-DE" sz="1000" b="1" dirty="0">
                <a:solidFill>
                  <a:srgbClr val="000000"/>
                </a:solidFill>
              </a:rPr>
              <a:t>Perioada contractuala 24 luni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11" y="2577412"/>
            <a:ext cx="2867410" cy="2867410"/>
          </a:xfrm>
          <a:prstGeom prst="rect">
            <a:avLst/>
          </a:prstGeom>
        </p:spPr>
      </p:pic>
      <p:sp>
        <p:nvSpPr>
          <p:cNvPr id="8" name="Vertical Scroll 7"/>
          <p:cNvSpPr/>
          <p:nvPr/>
        </p:nvSpPr>
        <p:spPr>
          <a:xfrm>
            <a:off x="1001589" y="1365746"/>
            <a:ext cx="2356908" cy="1750307"/>
          </a:xfrm>
          <a:prstGeom prst="verticalScroll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4599" y="1649338"/>
            <a:ext cx="1709158" cy="1054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3 </a:t>
            </a:r>
            <a:r>
              <a:rPr lang="en-US" sz="2000" b="1" dirty="0" err="1" smtClean="0">
                <a:solidFill>
                  <a:schemeClr val="bg1"/>
                </a:solidFill>
              </a:rPr>
              <a:t>eur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*</a:t>
            </a:r>
          </a:p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900" b="1" dirty="0" smtClean="0">
                <a:solidFill>
                  <a:schemeClr val="bg1"/>
                </a:solidFill>
              </a:rPr>
              <a:t>NELIMITAT </a:t>
            </a:r>
            <a:r>
              <a:rPr lang="en-US" sz="900" b="1" dirty="0" err="1" smtClean="0">
                <a:solidFill>
                  <a:schemeClr val="bg1"/>
                </a:solidFill>
              </a:rPr>
              <a:t>apeluri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</a:rPr>
              <a:t>nationale</a:t>
            </a:r>
            <a:endParaRPr lang="en-US" sz="9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900" b="1" dirty="0" smtClean="0">
                <a:solidFill>
                  <a:schemeClr val="bg1"/>
                </a:solidFill>
              </a:rPr>
              <a:t>NELIMITAT </a:t>
            </a:r>
            <a:r>
              <a:rPr lang="en-US" sz="900" b="1" dirty="0" err="1" smtClean="0">
                <a:solidFill>
                  <a:schemeClr val="bg1"/>
                </a:solidFill>
              </a:rPr>
              <a:t>apeluri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</a:rPr>
              <a:t>si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</a:rPr>
              <a:t>sms</a:t>
            </a:r>
            <a:r>
              <a:rPr lang="en-US" sz="900" b="1" dirty="0" smtClean="0">
                <a:solidFill>
                  <a:schemeClr val="bg1"/>
                </a:solidFill>
              </a:rPr>
              <a:t> in Telekom</a:t>
            </a:r>
          </a:p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900" b="1" dirty="0" smtClean="0">
                <a:solidFill>
                  <a:schemeClr val="bg1"/>
                </a:solidFill>
              </a:rPr>
              <a:t>NELIMITAT Internet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833" y="2712796"/>
            <a:ext cx="2637656" cy="2637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3904" y="1538242"/>
            <a:ext cx="920697" cy="175729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3495231" y="2531521"/>
            <a:ext cx="1119499" cy="1162228"/>
          </a:xfrm>
          <a:prstGeom prst="mathPl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7016489" y="2810396"/>
            <a:ext cx="990920" cy="883353"/>
          </a:xfrm>
          <a:prstGeom prst="mathEqual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5663" y="1319868"/>
            <a:ext cx="3498984" cy="4030584"/>
          </a:xfrm>
          <a:prstGeom prst="rect">
            <a:avLst/>
          </a:prstGeom>
        </p:spPr>
      </p:pic>
      <p:sp>
        <p:nvSpPr>
          <p:cNvPr id="24" name="AutoShape 3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gray">
          <a:xfrm>
            <a:off x="2522322" y="2499236"/>
            <a:ext cx="610562" cy="369261"/>
          </a:xfrm>
          <a:prstGeom prst="roundRect">
            <a:avLst>
              <a:gd name="adj" fmla="val 7495"/>
            </a:avLst>
          </a:prstGeom>
          <a:solidFill>
            <a:srgbClr val="E20074"/>
          </a:solidFill>
          <a:ln w="12700">
            <a:noFill/>
            <a:round/>
            <a:headEnd/>
            <a:tailEnd/>
          </a:ln>
          <a:effectLst>
            <a:outerShdw dist="88899" dir="2700000" algn="ctr" rotWithShape="0">
              <a:srgbClr val="A7A7A7"/>
            </a:outerShdw>
          </a:effectLst>
        </p:spPr>
        <p:txBody>
          <a:bodyPr wrap="none" lIns="76190" tIns="0" rIns="76190" bIns="0" anchor="ctr"/>
          <a:lstStyle/>
          <a:p>
            <a:pPr algn="ctr" defTabSz="967618"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1600" b="1" kern="0" dirty="0" smtClean="0">
                <a:solidFill>
                  <a:srgbClr val="FFFFFF"/>
                </a:solidFill>
              </a:rPr>
              <a:t>4 G</a:t>
            </a:r>
            <a:endParaRPr lang="de-DE" sz="16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8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43198"/>
          </a:xfrm>
        </p:spPr>
        <p:txBody>
          <a:bodyPr/>
          <a:lstStyle/>
          <a:p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</a:rPr>
              <a:t>OFERTA SPECIALA 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</a:rPr>
              <a:t>TELEKOM</a:t>
            </a:r>
            <a:endParaRPr lang="en-US" sz="18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111" name="Group 71"/>
          <p:cNvGrpSpPr/>
          <p:nvPr>
            <p:custDataLst>
              <p:tags r:id="rId1"/>
            </p:custDataLst>
          </p:nvPr>
        </p:nvGrpSpPr>
        <p:grpSpPr>
          <a:xfrm>
            <a:off x="556535" y="2818172"/>
            <a:ext cx="9699573" cy="3063644"/>
            <a:chOff x="829276" y="5041923"/>
            <a:chExt cx="2166545" cy="2241946"/>
          </a:xfrm>
        </p:grpSpPr>
        <p:sp>
          <p:nvSpPr>
            <p:cNvPr id="112" name="AutoShape 4" descr="Verlauf_weiss_grau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843474" y="5041923"/>
              <a:ext cx="2152347" cy="2241946"/>
            </a:xfrm>
            <a:prstGeom prst="roundRect">
              <a:avLst>
                <a:gd name="adj" fmla="val 5616"/>
              </a:avLst>
            </a:prstGeom>
            <a:blipFill dpi="0" rotWithShape="1">
              <a:blip r:embed="rId10"/>
              <a:srcRect/>
              <a:stretch>
                <a:fillRect/>
              </a:stretch>
            </a:blip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694800" rIns="72000" bIns="72000"/>
            <a:lstStyle/>
            <a:p>
              <a:pPr marL="189828" lvl="1" indent="-188148">
                <a:buClr>
                  <a:srgbClr val="E20074"/>
                </a:buClr>
              </a:pPr>
              <a:endParaRPr lang="en-US" sz="1600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7"/>
              </p:custDataLst>
            </p:nvPr>
          </p:nvSpPr>
          <p:spPr>
            <a:xfrm>
              <a:off x="829276" y="5122273"/>
              <a:ext cx="2133600" cy="197167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Autofit/>
            </a:bodyPr>
            <a:lstStyle/>
            <a:p>
              <a:pPr>
                <a:buClr>
                  <a:srgbClr val="E20074"/>
                </a:buClr>
                <a:buFont typeface="Wingdings" panose="05000000000000000000" pitchFamily="2" charset="2"/>
                <a:buChar char="§"/>
              </a:pPr>
              <a:r>
                <a:rPr lang="en-US" sz="3200" b="1" dirty="0">
                  <a:solidFill>
                    <a:srgbClr val="E20074"/>
                  </a:solidFill>
                </a:rPr>
                <a:t> </a:t>
              </a:r>
              <a:r>
                <a:rPr lang="en-US" sz="2000" b="1" dirty="0" smtClean="0">
                  <a:solidFill>
                    <a:srgbClr val="E20074"/>
                  </a:solidFill>
                </a:rPr>
                <a:t>CONTINE:</a:t>
              </a:r>
            </a:p>
            <a:p>
              <a:pPr>
                <a:buClr>
                  <a:srgbClr val="E20074"/>
                </a:buClr>
              </a:pPr>
              <a:r>
                <a:rPr lang="en-US" sz="1600" b="1" dirty="0">
                  <a:solidFill>
                    <a:srgbClr val="E20074"/>
                  </a:solidFill>
                </a:rPr>
                <a:t>NELIMITAT</a:t>
              </a:r>
              <a:r>
                <a:rPr lang="en-US" sz="1200" b="1" dirty="0" smtClean="0">
                  <a:solidFill>
                    <a:srgbClr val="E20074"/>
                  </a:solidFill>
                </a:rPr>
                <a:t> </a:t>
              </a:r>
              <a:r>
                <a:rPr lang="en-US" sz="1100" b="1" dirty="0" smtClean="0"/>
                <a:t>Minute/SMS in </a:t>
              </a:r>
              <a:r>
                <a:rPr lang="en-US" sz="1100" b="1" dirty="0" err="1" smtClean="0"/>
                <a:t>reteaua</a:t>
              </a:r>
              <a:r>
                <a:rPr lang="en-US" sz="1100" b="1" dirty="0" smtClean="0"/>
                <a:t> TELEKOM</a:t>
              </a:r>
              <a:endParaRPr lang="en-US" sz="1100" b="1" dirty="0"/>
            </a:p>
            <a:p>
              <a:pPr>
                <a:buClr>
                  <a:srgbClr val="E20074"/>
                </a:buClr>
              </a:pPr>
              <a:r>
                <a:rPr lang="en-US" sz="1600" b="1" dirty="0">
                  <a:solidFill>
                    <a:srgbClr val="E20074"/>
                  </a:solidFill>
                </a:rPr>
                <a:t>NELIMITAT</a:t>
              </a:r>
              <a:r>
                <a:rPr lang="en-US" sz="1100" b="1" dirty="0" smtClean="0">
                  <a:solidFill>
                    <a:srgbClr val="E20074"/>
                  </a:solidFill>
                </a:rPr>
                <a:t> </a:t>
              </a:r>
              <a:r>
                <a:rPr lang="en-US" sz="1100" b="1" dirty="0" smtClean="0"/>
                <a:t>Minute </a:t>
              </a:r>
              <a:r>
                <a:rPr lang="en-US" sz="1100" b="1" dirty="0" err="1" smtClean="0"/>
                <a:t>nationale</a:t>
              </a:r>
              <a:r>
                <a:rPr lang="en-US" sz="1100" b="1" dirty="0" smtClean="0"/>
                <a:t>/ </a:t>
              </a:r>
              <a:r>
                <a:rPr lang="en-US" sz="1100" b="1" dirty="0" err="1" smtClean="0"/>
                <a:t>int’lZona</a:t>
              </a:r>
              <a:r>
                <a:rPr lang="en-US" sz="1100" b="1" dirty="0" smtClean="0"/>
                <a:t> 1 </a:t>
              </a:r>
              <a:r>
                <a:rPr lang="en-US" sz="1100" b="1" dirty="0"/>
                <a:t>(</a:t>
              </a:r>
              <a:r>
                <a:rPr lang="en-US" sz="1050" b="1" dirty="0" err="1"/>
                <a:t>Retele</a:t>
              </a:r>
              <a:r>
                <a:rPr lang="en-US" sz="1050" b="1" dirty="0"/>
                <a:t> fixe Europa, </a:t>
              </a:r>
              <a:r>
                <a:rPr lang="en-US" sz="1050" b="1" dirty="0" err="1"/>
                <a:t>retele</a:t>
              </a:r>
              <a:r>
                <a:rPr lang="en-US" sz="1050" b="1" dirty="0"/>
                <a:t> fixe </a:t>
              </a:r>
              <a:r>
                <a:rPr lang="en-US" sz="1050" b="1" dirty="0" err="1"/>
                <a:t>si</a:t>
              </a:r>
              <a:r>
                <a:rPr lang="en-US" sz="1050" b="1" dirty="0"/>
                <a:t> mobile: SUA, Canada, Israel</a:t>
              </a:r>
              <a:r>
                <a:rPr lang="en-US" sz="1100" b="1" dirty="0"/>
                <a:t>)</a:t>
              </a:r>
              <a:endParaRPr lang="en-US" sz="1100" b="1" dirty="0" smtClean="0"/>
            </a:p>
            <a:p>
              <a:pPr>
                <a:buClr>
                  <a:srgbClr val="E20074"/>
                </a:buClr>
              </a:pPr>
              <a:r>
                <a:rPr lang="en-US" sz="1600" b="1" dirty="0">
                  <a:solidFill>
                    <a:srgbClr val="E20074"/>
                  </a:solidFill>
                </a:rPr>
                <a:t>NELIMITAT</a:t>
              </a:r>
              <a:r>
                <a:rPr lang="en-US" sz="1100" b="1" dirty="0" smtClean="0">
                  <a:solidFill>
                    <a:srgbClr val="E20074"/>
                  </a:solidFill>
                </a:rPr>
                <a:t> </a:t>
              </a:r>
              <a:r>
                <a:rPr lang="en-US" sz="1100" b="1" dirty="0" err="1" smtClean="0"/>
                <a:t>Sms-uri</a:t>
              </a:r>
              <a:r>
                <a:rPr lang="en-US" sz="1100" b="1" dirty="0" smtClean="0"/>
                <a:t> </a:t>
              </a:r>
              <a:r>
                <a:rPr lang="en-US" sz="1100" b="1" dirty="0" err="1" smtClean="0"/>
                <a:t>nationale</a:t>
              </a:r>
              <a:endParaRPr lang="en-US" sz="1100" b="1" dirty="0" smtClean="0"/>
            </a:p>
            <a:p>
              <a:pPr>
                <a:buClr>
                  <a:srgbClr val="E20074"/>
                </a:buClr>
              </a:pPr>
              <a:r>
                <a:rPr lang="en-US" sz="1600" b="1" dirty="0">
                  <a:solidFill>
                    <a:srgbClr val="E20074"/>
                  </a:solidFill>
                </a:rPr>
                <a:t>NELIMITAT</a:t>
              </a:r>
              <a:r>
                <a:rPr lang="en-US" sz="1100" b="1" dirty="0" smtClean="0">
                  <a:solidFill>
                    <a:srgbClr val="E20074"/>
                  </a:solidFill>
                </a:rPr>
                <a:t> </a:t>
              </a:r>
              <a:r>
                <a:rPr lang="en-US" sz="1100" b="1" dirty="0" err="1" smtClean="0"/>
                <a:t>Convorbiri</a:t>
              </a:r>
              <a:r>
                <a:rPr lang="en-US" sz="1100" b="1" dirty="0" smtClean="0"/>
                <a:t> roaming UE</a:t>
              </a:r>
              <a:endParaRPr lang="en-US" sz="1100" b="1" dirty="0" smtClean="0">
                <a:solidFill>
                  <a:srgbClr val="E20074"/>
                </a:solidFill>
              </a:endParaRPr>
            </a:p>
            <a:p>
              <a:pPr>
                <a:buClr>
                  <a:srgbClr val="E20074"/>
                </a:buClr>
              </a:pPr>
              <a:r>
                <a:rPr lang="en-US" sz="2000" b="1" dirty="0">
                  <a:solidFill>
                    <a:srgbClr val="E20074"/>
                  </a:solidFill>
                </a:rPr>
                <a:t>NELIMITAT</a:t>
              </a:r>
              <a:r>
                <a:rPr lang="en-US" sz="1600" b="1" dirty="0">
                  <a:solidFill>
                    <a:srgbClr val="E20074"/>
                  </a:solidFill>
                </a:rPr>
                <a:t> </a:t>
              </a:r>
              <a:r>
                <a:rPr lang="en-US" sz="1600" b="1" dirty="0" err="1"/>
                <a:t>Trafic</a:t>
              </a:r>
              <a:r>
                <a:rPr lang="en-US" sz="1600" b="1" dirty="0"/>
                <a:t> de </a:t>
              </a:r>
              <a:r>
                <a:rPr lang="en-US" sz="1600" b="1" dirty="0" smtClean="0"/>
                <a:t>date national la </a:t>
              </a:r>
              <a:r>
                <a:rPr lang="en-US" sz="1600" b="1" dirty="0" err="1" smtClean="0"/>
                <a:t>viteza</a:t>
              </a:r>
              <a:endParaRPr lang="en-US" sz="1600" b="1" dirty="0">
                <a:solidFill>
                  <a:srgbClr val="E20074"/>
                </a:solidFill>
              </a:endParaRPr>
            </a:p>
            <a:p>
              <a:pPr>
                <a:buClr>
                  <a:srgbClr val="E20074"/>
                </a:buClr>
              </a:pPr>
              <a:r>
                <a:rPr lang="en-US" sz="1600" b="1" dirty="0" err="1"/>
                <a:t>s</a:t>
              </a:r>
              <a:r>
                <a:rPr lang="en-US" sz="1600" b="1" dirty="0" err="1" smtClean="0"/>
                <a:t>i</a:t>
              </a:r>
              <a:r>
                <a:rPr lang="en-US" sz="1600" b="1" dirty="0" smtClean="0"/>
                <a:t> </a:t>
              </a:r>
              <a:r>
                <a:rPr lang="en-US" sz="2000" b="1" dirty="0">
                  <a:solidFill>
                    <a:srgbClr val="E20074"/>
                  </a:solidFill>
                </a:rPr>
                <a:t>1.3 GB </a:t>
              </a:r>
              <a:r>
                <a:rPr lang="en-US" sz="1600" b="1" dirty="0" err="1" smtClean="0"/>
                <a:t>trafic</a:t>
              </a:r>
              <a:r>
                <a:rPr lang="en-US" sz="1600" b="1" dirty="0" smtClean="0"/>
                <a:t> date </a:t>
              </a:r>
              <a:r>
                <a:rPr lang="en-US" sz="1600" b="1" dirty="0"/>
                <a:t>r</a:t>
              </a:r>
              <a:r>
                <a:rPr lang="en-US" sz="1600" b="1" dirty="0" smtClean="0"/>
                <a:t>oaming UE</a:t>
              </a:r>
            </a:p>
            <a:p>
              <a:pPr>
                <a:buClr>
                  <a:srgbClr val="E20074"/>
                </a:buClr>
              </a:pPr>
              <a:endParaRPr lang="en-US" sz="1600" b="1" dirty="0"/>
            </a:p>
            <a:p>
              <a:pPr>
                <a:buClr>
                  <a:srgbClr val="E20074"/>
                </a:buClr>
              </a:pPr>
              <a:r>
                <a:rPr lang="en-US" sz="1600" b="1" dirty="0" smtClean="0"/>
                <a:t>*</a:t>
              </a:r>
              <a:r>
                <a:rPr lang="en-US" sz="1600" b="1" dirty="0" err="1" smtClean="0">
                  <a:solidFill>
                    <a:schemeClr val="tx2"/>
                  </a:solidFill>
                </a:rPr>
                <a:t>Perioada</a:t>
              </a:r>
              <a:r>
                <a:rPr lang="en-US" sz="1600" b="1" dirty="0" smtClean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tx2"/>
                  </a:solidFill>
                </a:rPr>
                <a:t>contractuala</a:t>
              </a:r>
              <a:r>
                <a:rPr lang="en-US" sz="1600" b="1" dirty="0" smtClean="0">
                  <a:solidFill>
                    <a:schemeClr val="tx2"/>
                  </a:solidFill>
                </a:rPr>
                <a:t> 30 </a:t>
              </a:r>
              <a:r>
                <a:rPr lang="en-US" sz="1600" b="1" dirty="0" err="1" smtClean="0">
                  <a:solidFill>
                    <a:schemeClr val="tx2"/>
                  </a:solidFill>
                </a:rPr>
                <a:t>zile</a:t>
              </a:r>
              <a:r>
                <a:rPr lang="en-US" sz="1600" b="1" dirty="0" smtClean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tx2"/>
                  </a:solidFill>
                </a:rPr>
                <a:t>daca</a:t>
              </a:r>
              <a:r>
                <a:rPr lang="en-US" sz="1600" b="1" dirty="0" smtClean="0">
                  <a:solidFill>
                    <a:schemeClr val="tx2"/>
                  </a:solidFill>
                </a:rPr>
                <a:t> nu se </a:t>
              </a:r>
              <a:r>
                <a:rPr lang="en-US" sz="1600" b="1" dirty="0" err="1" smtClean="0">
                  <a:solidFill>
                    <a:schemeClr val="tx2"/>
                  </a:solidFill>
                </a:rPr>
                <a:t>achizitioneaza</a:t>
              </a:r>
              <a:r>
                <a:rPr lang="en-US" sz="1600" b="1" dirty="0" smtClean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tx2"/>
                  </a:solidFill>
                </a:rPr>
                <a:t>telefon</a:t>
              </a:r>
              <a:r>
                <a:rPr lang="en-US" sz="1600" b="1" dirty="0" smtClean="0">
                  <a:solidFill>
                    <a:schemeClr val="tx2"/>
                  </a:solidFill>
                </a:rPr>
                <a:t> !</a:t>
              </a:r>
            </a:p>
            <a:p>
              <a:pPr>
                <a:buClr>
                  <a:srgbClr val="E20074"/>
                </a:buClr>
              </a:pPr>
              <a:endParaRPr lang="en-US" sz="1200" b="1" dirty="0">
                <a:solidFill>
                  <a:schemeClr val="tx2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118" name="AutoShape 3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gray">
          <a:xfrm>
            <a:off x="2768969" y="1086545"/>
            <a:ext cx="6136134" cy="1246600"/>
          </a:xfrm>
          <a:prstGeom prst="roundRect">
            <a:avLst>
              <a:gd name="adj" fmla="val 7495"/>
            </a:avLst>
          </a:prstGeom>
          <a:solidFill>
            <a:srgbClr val="E20074"/>
          </a:solidFill>
          <a:ln w="12700">
            <a:noFill/>
            <a:round/>
            <a:headEnd/>
            <a:tailEnd/>
          </a:ln>
          <a:effectLst>
            <a:outerShdw dist="88899" dir="2700000" algn="ctr" rotWithShape="0">
              <a:srgbClr val="A7A7A7"/>
            </a:outerShdw>
          </a:effectLst>
        </p:spPr>
        <p:txBody>
          <a:bodyPr wrap="none" lIns="76190" tIns="0" rIns="76190" bIns="0" anchor="ctr"/>
          <a:lstStyle/>
          <a:p>
            <a:pPr algn="ctr" defTabSz="967618"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7200" b="1" kern="0" dirty="0">
                <a:solidFill>
                  <a:schemeClr val="bg1"/>
                </a:solidFill>
                <a:latin typeface="+mj-lt"/>
              </a:rPr>
              <a:t>5</a:t>
            </a:r>
            <a:r>
              <a:rPr lang="de-DE" sz="7200" b="1" kern="0" dirty="0" smtClean="0">
                <a:solidFill>
                  <a:schemeClr val="bg1"/>
                </a:solidFill>
                <a:latin typeface="+mj-lt"/>
              </a:rPr>
              <a:t>€ *</a:t>
            </a:r>
            <a:r>
              <a:rPr lang="de-DE" sz="4400" b="1" kern="0" dirty="0" smtClean="0">
                <a:solidFill>
                  <a:srgbClr val="FFFFFF"/>
                </a:solidFill>
              </a:rPr>
              <a:t>~ 28 </a:t>
            </a:r>
            <a:r>
              <a:rPr lang="de-DE" sz="4400" b="1" kern="0" dirty="0">
                <a:solidFill>
                  <a:srgbClr val="FFFFFF"/>
                </a:solidFill>
              </a:rPr>
              <a:t>LEI cu </a:t>
            </a:r>
            <a:r>
              <a:rPr lang="de-DE" sz="4400" b="1" kern="0" dirty="0" smtClean="0">
                <a:solidFill>
                  <a:srgbClr val="FFFFFF"/>
                </a:solidFill>
              </a:rPr>
              <a:t>TVA</a:t>
            </a:r>
            <a:endParaRPr lang="de-DE" sz="3600" b="1" kern="0" dirty="0">
              <a:solidFill>
                <a:srgbClr val="FFFFFF"/>
              </a:solidFill>
            </a:endParaRPr>
          </a:p>
        </p:txBody>
      </p:sp>
      <p:sp>
        <p:nvSpPr>
          <p:cNvPr id="133" name="Slide Number Placeholder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1464647" y="6315342"/>
            <a:ext cx="386354" cy="2906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1152132" rtl="0" eaLnBrk="1" latinLnBrk="0" hangingPunct="1">
              <a:defRPr sz="1100" kern="1200">
                <a:solidFill>
                  <a:schemeClr val="tx1"/>
                </a:solidFill>
                <a:latin typeface="Tele-GroteskNor" pitchFamily="2" charset="0"/>
                <a:ea typeface="+mn-ea"/>
                <a:cs typeface="+mn-cs"/>
              </a:defRPr>
            </a:lvl1pPr>
            <a:lvl2pPr marL="576063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132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200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4265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331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6398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2464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8531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AutoShape 3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gray">
          <a:xfrm>
            <a:off x="5086313" y="4324385"/>
            <a:ext cx="551101" cy="333299"/>
          </a:xfrm>
          <a:prstGeom prst="roundRect">
            <a:avLst>
              <a:gd name="adj" fmla="val 7495"/>
            </a:avLst>
          </a:prstGeom>
          <a:solidFill>
            <a:srgbClr val="E20074"/>
          </a:solidFill>
          <a:ln w="12700">
            <a:noFill/>
            <a:round/>
            <a:headEnd/>
            <a:tailEnd/>
          </a:ln>
          <a:effectLst>
            <a:outerShdw dist="88899" dir="2700000" algn="ctr" rotWithShape="0">
              <a:srgbClr val="A7A7A7"/>
            </a:outerShdw>
          </a:effectLst>
        </p:spPr>
        <p:txBody>
          <a:bodyPr wrap="none" lIns="76190" tIns="0" rIns="76190" bIns="0" anchor="ctr"/>
          <a:lstStyle/>
          <a:p>
            <a:pPr algn="ctr" defTabSz="967618"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1600" b="1" kern="0" dirty="0" smtClean="0">
                <a:solidFill>
                  <a:srgbClr val="FFFFFF"/>
                </a:solidFill>
              </a:rPr>
              <a:t>4 G</a:t>
            </a:r>
            <a:endParaRPr lang="de-DE" sz="1600" b="1" kern="0" dirty="0">
              <a:solidFill>
                <a:srgbClr val="FFFFFF"/>
              </a:solidFill>
            </a:endParaRPr>
          </a:p>
        </p:txBody>
      </p:sp>
      <p:sp>
        <p:nvSpPr>
          <p:cNvPr id="11" name="AutoShape 34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gray">
          <a:xfrm>
            <a:off x="7425784" y="3999223"/>
            <a:ext cx="4309711" cy="1168551"/>
          </a:xfrm>
          <a:prstGeom prst="roundRect">
            <a:avLst>
              <a:gd name="adj" fmla="val 7495"/>
            </a:avLst>
          </a:prstGeom>
          <a:solidFill>
            <a:srgbClr val="E20074"/>
          </a:solidFill>
          <a:ln w="12700">
            <a:noFill/>
            <a:round/>
            <a:headEnd/>
            <a:tailEnd/>
          </a:ln>
          <a:effectLst>
            <a:outerShdw dist="88899" dir="2700000" algn="ctr" rotWithShape="0">
              <a:srgbClr val="A7A7A7"/>
            </a:outerShdw>
          </a:effectLst>
        </p:spPr>
        <p:txBody>
          <a:bodyPr wrap="none" lIns="76190" tIns="0" rIns="76190" bIns="0" anchor="ctr"/>
          <a:lstStyle/>
          <a:p>
            <a:pPr algn="ctr" defTabSz="967618"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2000" b="1" kern="0" dirty="0" smtClean="0">
                <a:solidFill>
                  <a:schemeClr val="bg1"/>
                </a:solidFill>
                <a:latin typeface="+mj-lt"/>
              </a:rPr>
              <a:t>Posibilitate de a achizitiona </a:t>
            </a:r>
          </a:p>
          <a:p>
            <a:pPr algn="ctr" defTabSz="967618"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2000" b="1" kern="0" dirty="0">
                <a:solidFill>
                  <a:schemeClr val="bg1"/>
                </a:solidFill>
                <a:latin typeface="+mj-lt"/>
              </a:rPr>
              <a:t>a</a:t>
            </a:r>
            <a:r>
              <a:rPr lang="de-DE" sz="2000" b="1" kern="0" dirty="0" smtClean="0">
                <a:solidFill>
                  <a:schemeClr val="bg1"/>
                </a:solidFill>
                <a:latin typeface="+mj-lt"/>
              </a:rPr>
              <a:t>parate in rate </a:t>
            </a:r>
          </a:p>
          <a:p>
            <a:pPr algn="ctr" defTabSz="967618"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2000" b="1" kern="0" dirty="0" smtClean="0">
                <a:solidFill>
                  <a:schemeClr val="bg1"/>
                </a:solidFill>
                <a:latin typeface="+mj-lt"/>
              </a:rPr>
              <a:t>cu AVANS 0</a:t>
            </a:r>
            <a:endParaRPr lang="de-DE" sz="1000" b="1" kern="0" dirty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1174174" y="142338"/>
            <a:ext cx="7936656" cy="4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9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43198"/>
          </a:xfrm>
        </p:spPr>
        <p:txBody>
          <a:bodyPr/>
          <a:lstStyle/>
          <a:p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</a:rPr>
              <a:t>OFERTA SPECIALA 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</a:rPr>
              <a:t>TELEKOM</a:t>
            </a:r>
            <a:endParaRPr lang="en-US" sz="20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111" name="Group 71"/>
          <p:cNvGrpSpPr/>
          <p:nvPr>
            <p:custDataLst>
              <p:tags r:id="rId1"/>
            </p:custDataLst>
          </p:nvPr>
        </p:nvGrpSpPr>
        <p:grpSpPr>
          <a:xfrm>
            <a:off x="579747" y="2805603"/>
            <a:ext cx="2102323" cy="3044479"/>
            <a:chOff x="829275" y="5041923"/>
            <a:chExt cx="2571825" cy="2241946"/>
          </a:xfrm>
        </p:grpSpPr>
        <p:sp>
          <p:nvSpPr>
            <p:cNvPr id="112" name="AutoShape 4" descr="Verlauf_weiss_grau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843474" y="5041923"/>
              <a:ext cx="2152347" cy="2241946"/>
            </a:xfrm>
            <a:prstGeom prst="roundRect">
              <a:avLst>
                <a:gd name="adj" fmla="val 5616"/>
              </a:avLst>
            </a:prstGeom>
            <a:blipFill dpi="0" rotWithShape="1">
              <a:blip r:embed="rId21"/>
              <a:srcRect/>
              <a:stretch>
                <a:fillRect/>
              </a:stretch>
            </a:blip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694800" rIns="72000" bIns="72000"/>
            <a:lstStyle/>
            <a:p>
              <a:pPr marL="189828" lvl="1" indent="-188148">
                <a:buClr>
                  <a:srgbClr val="E20074"/>
                </a:buClr>
              </a:pPr>
              <a:endParaRPr lang="en-US" sz="1600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18"/>
              </p:custDataLst>
            </p:nvPr>
          </p:nvSpPr>
          <p:spPr>
            <a:xfrm>
              <a:off x="829275" y="5122273"/>
              <a:ext cx="2571825" cy="197167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Autofit/>
            </a:bodyPr>
            <a:lstStyle/>
            <a:p>
              <a:pPr>
                <a:buClr>
                  <a:srgbClr val="E20074"/>
                </a:buClr>
                <a:buFont typeface="Wingdings" panose="05000000000000000000" pitchFamily="2" charset="2"/>
                <a:buChar char="§"/>
              </a:pPr>
              <a:r>
                <a:rPr lang="en-US" sz="3200" b="1" dirty="0">
                  <a:solidFill>
                    <a:srgbClr val="E20074"/>
                  </a:solidFill>
                </a:rPr>
                <a:t> </a:t>
              </a:r>
              <a:r>
                <a:rPr lang="en-US" sz="2000" b="1" dirty="0" smtClean="0">
                  <a:solidFill>
                    <a:srgbClr val="E20074"/>
                  </a:solidFill>
                </a:rPr>
                <a:t>+ 5.4 euro:</a:t>
              </a:r>
            </a:p>
            <a:p>
              <a:pPr>
                <a:buClr>
                  <a:srgbClr val="E20074"/>
                </a:buClr>
              </a:pPr>
              <a:r>
                <a:rPr lang="en-US" sz="1200" b="1" dirty="0" smtClean="0">
                  <a:solidFill>
                    <a:srgbClr val="E20074"/>
                  </a:solidFill>
                </a:rPr>
                <a:t>Total 10.4 euro </a:t>
              </a:r>
            </a:p>
            <a:p>
              <a:pPr>
                <a:buClr>
                  <a:srgbClr val="E20074"/>
                </a:buClr>
              </a:pPr>
              <a:r>
                <a:rPr lang="en-US" sz="1200" b="1" dirty="0" smtClean="0">
                  <a:solidFill>
                    <a:srgbClr val="E20074"/>
                  </a:solidFill>
                </a:rPr>
                <a:t>~ 58 lei cu TVA</a:t>
              </a:r>
            </a:p>
            <a:p>
              <a:pPr>
                <a:buClr>
                  <a:srgbClr val="E20074"/>
                </a:buClr>
              </a:pPr>
              <a:endParaRPr lang="en-US" sz="1200" b="1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118" name="AutoShape 3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gray">
          <a:xfrm>
            <a:off x="6589951" y="733786"/>
            <a:ext cx="4338947" cy="1176478"/>
          </a:xfrm>
          <a:prstGeom prst="roundRect">
            <a:avLst>
              <a:gd name="adj" fmla="val 7495"/>
            </a:avLst>
          </a:prstGeom>
          <a:solidFill>
            <a:srgbClr val="E20074"/>
          </a:solidFill>
          <a:ln w="12700">
            <a:noFill/>
            <a:round/>
            <a:headEnd/>
            <a:tailEnd/>
          </a:ln>
          <a:effectLst>
            <a:outerShdw dist="88899" dir="2700000" algn="ctr" rotWithShape="0">
              <a:srgbClr val="A7A7A7"/>
            </a:outerShdw>
          </a:effectLst>
        </p:spPr>
        <p:txBody>
          <a:bodyPr wrap="none" lIns="76190" tIns="0" rIns="76190" bIns="0" anchor="ctr"/>
          <a:lstStyle/>
          <a:p>
            <a:pPr algn="ctr" defTabSz="967618"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4800" b="1" kern="0" dirty="0">
                <a:solidFill>
                  <a:schemeClr val="bg1"/>
                </a:solidFill>
                <a:latin typeface="+mj-lt"/>
              </a:rPr>
              <a:t>5</a:t>
            </a:r>
            <a:r>
              <a:rPr lang="de-DE" sz="4800" b="1" kern="0" dirty="0" smtClean="0">
                <a:solidFill>
                  <a:schemeClr val="bg1"/>
                </a:solidFill>
                <a:latin typeface="+mj-lt"/>
              </a:rPr>
              <a:t>€ </a:t>
            </a:r>
            <a:r>
              <a:rPr lang="de-DE" sz="2800" b="1" kern="0" dirty="0" smtClean="0">
                <a:solidFill>
                  <a:srgbClr val="FFFFFF"/>
                </a:solidFill>
              </a:rPr>
              <a:t>~ 28 </a:t>
            </a:r>
            <a:r>
              <a:rPr lang="de-DE" sz="2800" b="1" kern="0" dirty="0">
                <a:solidFill>
                  <a:srgbClr val="FFFFFF"/>
                </a:solidFill>
              </a:rPr>
              <a:t>LEI cu </a:t>
            </a:r>
            <a:r>
              <a:rPr lang="de-DE" sz="2800" b="1" kern="0" dirty="0" smtClean="0">
                <a:solidFill>
                  <a:srgbClr val="FFFFFF"/>
                </a:solidFill>
              </a:rPr>
              <a:t>TVA</a:t>
            </a:r>
            <a:endParaRPr lang="de-DE" sz="2000" b="1" kern="0" dirty="0">
              <a:solidFill>
                <a:srgbClr val="FFFFFF"/>
              </a:solidFill>
            </a:endParaRPr>
          </a:p>
        </p:txBody>
      </p:sp>
      <p:sp>
        <p:nvSpPr>
          <p:cNvPr id="133" name="Slide Number Placeholder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1464647" y="6315342"/>
            <a:ext cx="386354" cy="2906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1152132" rtl="0" eaLnBrk="1" latinLnBrk="0" hangingPunct="1">
              <a:defRPr sz="1100" kern="1200">
                <a:solidFill>
                  <a:schemeClr val="tx1"/>
                </a:solidFill>
                <a:latin typeface="Tele-GroteskNor" pitchFamily="2" charset="0"/>
                <a:ea typeface="+mn-ea"/>
                <a:cs typeface="+mn-cs"/>
              </a:defRPr>
            </a:lvl1pPr>
            <a:lvl2pPr marL="576063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132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200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4265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331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6398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2464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8531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AutoShape 3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gray">
          <a:xfrm rot="20836110">
            <a:off x="502916" y="2171444"/>
            <a:ext cx="1192681" cy="721319"/>
          </a:xfrm>
          <a:prstGeom prst="roundRect">
            <a:avLst>
              <a:gd name="adj" fmla="val 7495"/>
            </a:avLst>
          </a:prstGeom>
          <a:solidFill>
            <a:srgbClr val="E20074"/>
          </a:solidFill>
          <a:ln w="12700">
            <a:noFill/>
            <a:round/>
            <a:headEnd/>
            <a:tailEnd/>
          </a:ln>
          <a:effectLst>
            <a:outerShdw dist="88899" dir="2700000" algn="ctr" rotWithShape="0">
              <a:srgbClr val="A7A7A7"/>
            </a:outerShdw>
          </a:effectLst>
        </p:spPr>
        <p:txBody>
          <a:bodyPr wrap="none" lIns="76190" tIns="0" rIns="76190" bIns="0" anchor="ctr"/>
          <a:lstStyle/>
          <a:p>
            <a:pPr algn="ctr" defTabSz="967618"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1600" b="1" kern="0" dirty="0" smtClean="0">
                <a:solidFill>
                  <a:srgbClr val="FFFFFF"/>
                </a:solidFill>
              </a:rPr>
              <a:t>SAMSUNG </a:t>
            </a:r>
          </a:p>
          <a:p>
            <a:pPr algn="ctr" defTabSz="967618"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1600" b="1" kern="0" dirty="0" smtClean="0">
                <a:solidFill>
                  <a:srgbClr val="FFFFFF"/>
                </a:solidFill>
              </a:rPr>
              <a:t>J3 2017</a:t>
            </a:r>
            <a:endParaRPr lang="de-DE" sz="1600" b="1" kern="0" dirty="0">
              <a:solidFill>
                <a:srgbClr val="FFFFFF"/>
              </a:solidFill>
            </a:endParaRPr>
          </a:p>
        </p:txBody>
      </p:sp>
      <p:pic>
        <p:nvPicPr>
          <p:cNvPr id="53250" name="Picture 2" descr="Imagine similarÄ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61" y="3865418"/>
            <a:ext cx="1984664" cy="19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71"/>
          <p:cNvGrpSpPr/>
          <p:nvPr>
            <p:custDataLst>
              <p:tags r:id="rId5"/>
            </p:custDataLst>
          </p:nvPr>
        </p:nvGrpSpPr>
        <p:grpSpPr>
          <a:xfrm>
            <a:off x="3211540" y="2822920"/>
            <a:ext cx="2102323" cy="3044479"/>
            <a:chOff x="829275" y="5041923"/>
            <a:chExt cx="2571825" cy="2241946"/>
          </a:xfrm>
        </p:grpSpPr>
        <p:sp>
          <p:nvSpPr>
            <p:cNvPr id="11" name="AutoShape 4" descr="Verlauf_weiss_grau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843474" y="5041923"/>
              <a:ext cx="2152347" cy="2241946"/>
            </a:xfrm>
            <a:prstGeom prst="roundRect">
              <a:avLst>
                <a:gd name="adj" fmla="val 5616"/>
              </a:avLst>
            </a:prstGeom>
            <a:blipFill dpi="0" rotWithShape="1">
              <a:blip r:embed="rId21"/>
              <a:srcRect/>
              <a:stretch>
                <a:fillRect/>
              </a:stretch>
            </a:blip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694800" rIns="72000" bIns="72000"/>
            <a:lstStyle/>
            <a:p>
              <a:pPr marL="189828" lvl="1" indent="-188148">
                <a:buClr>
                  <a:srgbClr val="E20074"/>
                </a:buClr>
              </a:pPr>
              <a:endParaRPr lang="en-US" sz="1600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16"/>
              </p:custDataLst>
            </p:nvPr>
          </p:nvSpPr>
          <p:spPr>
            <a:xfrm>
              <a:off x="829275" y="5122273"/>
              <a:ext cx="2571825" cy="197167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Autofit/>
            </a:bodyPr>
            <a:lstStyle/>
            <a:p>
              <a:pPr>
                <a:buClr>
                  <a:srgbClr val="E20074"/>
                </a:buClr>
                <a:buFont typeface="Wingdings" panose="05000000000000000000" pitchFamily="2" charset="2"/>
                <a:buChar char="§"/>
              </a:pPr>
              <a:r>
                <a:rPr lang="en-US" sz="3200" b="1" dirty="0">
                  <a:solidFill>
                    <a:srgbClr val="E20074"/>
                  </a:solidFill>
                </a:rPr>
                <a:t> </a:t>
              </a:r>
              <a:r>
                <a:rPr lang="en-US" sz="2000" b="1" dirty="0" smtClean="0">
                  <a:solidFill>
                    <a:srgbClr val="E20074"/>
                  </a:solidFill>
                </a:rPr>
                <a:t>+ 7.2 euro:</a:t>
              </a:r>
            </a:p>
            <a:p>
              <a:pPr>
                <a:buClr>
                  <a:srgbClr val="E20074"/>
                </a:buClr>
              </a:pPr>
              <a:r>
                <a:rPr lang="en-US" sz="1200" b="1" dirty="0" smtClean="0">
                  <a:solidFill>
                    <a:srgbClr val="E20074"/>
                  </a:solidFill>
                </a:rPr>
                <a:t>Total 13.3 euro </a:t>
              </a:r>
            </a:p>
            <a:p>
              <a:pPr>
                <a:buClr>
                  <a:srgbClr val="E20074"/>
                </a:buClr>
              </a:pPr>
              <a:r>
                <a:rPr lang="en-US" sz="1200" b="1" dirty="0" smtClean="0">
                  <a:solidFill>
                    <a:srgbClr val="E20074"/>
                  </a:solidFill>
                </a:rPr>
                <a:t>~ 74 lei cu TVA</a:t>
              </a:r>
            </a:p>
            <a:p>
              <a:pPr>
                <a:buClr>
                  <a:srgbClr val="E20074"/>
                </a:buClr>
              </a:pPr>
              <a:endParaRPr lang="en-US" sz="1200" b="1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13" name="AutoShape 34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gray">
          <a:xfrm rot="20836110">
            <a:off x="3160543" y="2124118"/>
            <a:ext cx="1192681" cy="721319"/>
          </a:xfrm>
          <a:prstGeom prst="roundRect">
            <a:avLst>
              <a:gd name="adj" fmla="val 7495"/>
            </a:avLst>
          </a:prstGeom>
          <a:solidFill>
            <a:srgbClr val="E20074"/>
          </a:solidFill>
          <a:ln w="12700">
            <a:noFill/>
            <a:round/>
            <a:headEnd/>
            <a:tailEnd/>
          </a:ln>
          <a:effectLst>
            <a:outerShdw dist="88899" dir="2700000" algn="ctr" rotWithShape="0">
              <a:srgbClr val="A7A7A7"/>
            </a:outerShdw>
          </a:effectLst>
        </p:spPr>
        <p:txBody>
          <a:bodyPr wrap="none" lIns="76190" tIns="0" rIns="76190" bIns="0" anchor="ctr"/>
          <a:lstStyle/>
          <a:p>
            <a:pPr algn="ctr" defTabSz="967618"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1600" b="1" kern="0" dirty="0" smtClean="0">
                <a:solidFill>
                  <a:srgbClr val="FFFFFF"/>
                </a:solidFill>
              </a:rPr>
              <a:t>SAMSUNG </a:t>
            </a:r>
          </a:p>
          <a:p>
            <a:pPr algn="ctr" defTabSz="967618"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1600" b="1" kern="0" dirty="0" smtClean="0">
                <a:solidFill>
                  <a:srgbClr val="FFFFFF"/>
                </a:solidFill>
              </a:rPr>
              <a:t>A6 2018</a:t>
            </a:r>
            <a:endParaRPr lang="de-DE" sz="1600" b="1" kern="0" dirty="0">
              <a:solidFill>
                <a:srgbClr val="FFFFFF"/>
              </a:solidFill>
            </a:endParaRPr>
          </a:p>
        </p:txBody>
      </p:sp>
      <p:pic>
        <p:nvPicPr>
          <p:cNvPr id="53252" name="Picture 4" descr="Imagini pentru samsung a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8471" y="3830366"/>
            <a:ext cx="2072994" cy="207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71"/>
          <p:cNvGrpSpPr/>
          <p:nvPr>
            <p:custDataLst>
              <p:tags r:id="rId7"/>
            </p:custDataLst>
          </p:nvPr>
        </p:nvGrpSpPr>
        <p:grpSpPr>
          <a:xfrm>
            <a:off x="5702893" y="2808613"/>
            <a:ext cx="2102323" cy="3044479"/>
            <a:chOff x="829275" y="5041923"/>
            <a:chExt cx="2571825" cy="2241946"/>
          </a:xfrm>
        </p:grpSpPr>
        <p:sp>
          <p:nvSpPr>
            <p:cNvPr id="17" name="AutoShape 4" descr="Verlauf_weiss_grau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843474" y="5041923"/>
              <a:ext cx="2152347" cy="2241946"/>
            </a:xfrm>
            <a:prstGeom prst="roundRect">
              <a:avLst>
                <a:gd name="adj" fmla="val 5616"/>
              </a:avLst>
            </a:prstGeom>
            <a:blipFill dpi="0" rotWithShape="1">
              <a:blip r:embed="rId21"/>
              <a:srcRect/>
              <a:stretch>
                <a:fillRect/>
              </a:stretch>
            </a:blip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694800" rIns="72000" bIns="72000"/>
            <a:lstStyle/>
            <a:p>
              <a:pPr marL="189828" lvl="1" indent="-188148">
                <a:buClr>
                  <a:srgbClr val="E20074"/>
                </a:buClr>
              </a:pPr>
              <a:endParaRPr lang="en-US" sz="1600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8" name="TextBox 17"/>
            <p:cNvSpPr txBox="1"/>
            <p:nvPr>
              <p:custDataLst>
                <p:tags r:id="rId14"/>
              </p:custDataLst>
            </p:nvPr>
          </p:nvSpPr>
          <p:spPr>
            <a:xfrm>
              <a:off x="829275" y="5122273"/>
              <a:ext cx="2571825" cy="197167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Autofit/>
            </a:bodyPr>
            <a:lstStyle/>
            <a:p>
              <a:pPr>
                <a:buClr>
                  <a:srgbClr val="E20074"/>
                </a:buClr>
                <a:buFont typeface="Wingdings" panose="05000000000000000000" pitchFamily="2" charset="2"/>
                <a:buChar char="§"/>
              </a:pPr>
              <a:r>
                <a:rPr lang="en-US" sz="3200" b="1" dirty="0">
                  <a:solidFill>
                    <a:srgbClr val="E20074"/>
                  </a:solidFill>
                </a:rPr>
                <a:t> </a:t>
              </a:r>
              <a:r>
                <a:rPr lang="en-US" sz="2000" b="1" dirty="0" smtClean="0">
                  <a:solidFill>
                    <a:srgbClr val="E20074"/>
                  </a:solidFill>
                </a:rPr>
                <a:t>+ 9.7 euro:</a:t>
              </a:r>
            </a:p>
            <a:p>
              <a:pPr>
                <a:buClr>
                  <a:srgbClr val="E20074"/>
                </a:buClr>
              </a:pPr>
              <a:r>
                <a:rPr lang="en-US" sz="1200" b="1" dirty="0" smtClean="0">
                  <a:solidFill>
                    <a:srgbClr val="E20074"/>
                  </a:solidFill>
                </a:rPr>
                <a:t>Total 14.7 euro </a:t>
              </a:r>
            </a:p>
            <a:p>
              <a:pPr>
                <a:buClr>
                  <a:srgbClr val="E20074"/>
                </a:buClr>
              </a:pPr>
              <a:r>
                <a:rPr lang="en-US" sz="1200" b="1" dirty="0" smtClean="0">
                  <a:solidFill>
                    <a:srgbClr val="E20074"/>
                  </a:solidFill>
                </a:rPr>
                <a:t>~ 82 lei cu TVA</a:t>
              </a:r>
            </a:p>
            <a:p>
              <a:pPr>
                <a:buClr>
                  <a:srgbClr val="E20074"/>
                </a:buClr>
              </a:pPr>
              <a:endParaRPr lang="en-US" sz="1200" b="1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19" name="AutoShape 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gray">
          <a:xfrm rot="20836110">
            <a:off x="5521209" y="2143720"/>
            <a:ext cx="1192681" cy="721319"/>
          </a:xfrm>
          <a:prstGeom prst="roundRect">
            <a:avLst>
              <a:gd name="adj" fmla="val 7495"/>
            </a:avLst>
          </a:prstGeom>
          <a:solidFill>
            <a:srgbClr val="E20074"/>
          </a:solidFill>
          <a:ln w="12700">
            <a:noFill/>
            <a:round/>
            <a:headEnd/>
            <a:tailEnd/>
          </a:ln>
          <a:effectLst>
            <a:outerShdw dist="88899" dir="2700000" algn="ctr" rotWithShape="0">
              <a:srgbClr val="A7A7A7"/>
            </a:outerShdw>
          </a:effectLst>
        </p:spPr>
        <p:txBody>
          <a:bodyPr wrap="none" lIns="76190" tIns="0" rIns="76190" bIns="0" anchor="ctr"/>
          <a:lstStyle/>
          <a:p>
            <a:pPr algn="ctr" defTabSz="967618"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1600" b="1" kern="0" dirty="0" smtClean="0">
                <a:solidFill>
                  <a:srgbClr val="FFFFFF"/>
                </a:solidFill>
              </a:rPr>
              <a:t>SAMSUNG </a:t>
            </a:r>
          </a:p>
          <a:p>
            <a:pPr algn="ctr" defTabSz="967618"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1600" b="1" kern="0" dirty="0" smtClean="0">
                <a:solidFill>
                  <a:srgbClr val="FFFFFF"/>
                </a:solidFill>
              </a:rPr>
              <a:t>A7 2018</a:t>
            </a:r>
            <a:endParaRPr lang="de-DE" sz="1600" b="1" kern="0" dirty="0">
              <a:solidFill>
                <a:srgbClr val="FFFFFF"/>
              </a:solidFill>
            </a:endParaRPr>
          </a:p>
        </p:txBody>
      </p:sp>
      <p:pic>
        <p:nvPicPr>
          <p:cNvPr id="53254" name="Picture 6" descr="Imagine similarÄ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14" y="3756169"/>
            <a:ext cx="1588075" cy="215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71"/>
          <p:cNvGrpSpPr/>
          <p:nvPr>
            <p:custDataLst>
              <p:tags r:id="rId9"/>
            </p:custDataLst>
          </p:nvPr>
        </p:nvGrpSpPr>
        <p:grpSpPr>
          <a:xfrm>
            <a:off x="8403999" y="2858881"/>
            <a:ext cx="2102323" cy="3044479"/>
            <a:chOff x="829275" y="5041923"/>
            <a:chExt cx="2571825" cy="2241946"/>
          </a:xfrm>
        </p:grpSpPr>
        <p:sp>
          <p:nvSpPr>
            <p:cNvPr id="23" name="AutoShape 4" descr="Verlauf_weiss_grau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843474" y="5041923"/>
              <a:ext cx="2152347" cy="2241946"/>
            </a:xfrm>
            <a:prstGeom prst="roundRect">
              <a:avLst>
                <a:gd name="adj" fmla="val 5616"/>
              </a:avLst>
            </a:prstGeom>
            <a:blipFill dpi="0" rotWithShape="1">
              <a:blip r:embed="rId21"/>
              <a:srcRect/>
              <a:stretch>
                <a:fillRect/>
              </a:stretch>
            </a:blip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694800" rIns="72000" bIns="72000"/>
            <a:lstStyle/>
            <a:p>
              <a:pPr marL="189828" lvl="1" indent="-188148">
                <a:buClr>
                  <a:srgbClr val="E20074"/>
                </a:buClr>
              </a:pPr>
              <a:endParaRPr lang="en-US" sz="1600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4" name="TextBox 23"/>
            <p:cNvSpPr txBox="1"/>
            <p:nvPr>
              <p:custDataLst>
                <p:tags r:id="rId12"/>
              </p:custDataLst>
            </p:nvPr>
          </p:nvSpPr>
          <p:spPr>
            <a:xfrm>
              <a:off x="829275" y="5122273"/>
              <a:ext cx="2571825" cy="197167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Autofit/>
            </a:bodyPr>
            <a:lstStyle/>
            <a:p>
              <a:pPr>
                <a:buClr>
                  <a:srgbClr val="E20074"/>
                </a:buClr>
                <a:buFont typeface="Wingdings" panose="05000000000000000000" pitchFamily="2" charset="2"/>
                <a:buChar char="§"/>
              </a:pPr>
              <a:r>
                <a:rPr lang="en-US" sz="3200" b="1" dirty="0">
                  <a:solidFill>
                    <a:srgbClr val="E20074"/>
                  </a:solidFill>
                </a:rPr>
                <a:t> </a:t>
              </a:r>
              <a:r>
                <a:rPr lang="en-US" sz="2000" b="1" dirty="0" smtClean="0">
                  <a:solidFill>
                    <a:srgbClr val="E20074"/>
                  </a:solidFill>
                </a:rPr>
                <a:t>+ 28 euro:</a:t>
              </a:r>
            </a:p>
            <a:p>
              <a:pPr>
                <a:buClr>
                  <a:srgbClr val="E20074"/>
                </a:buClr>
              </a:pPr>
              <a:r>
                <a:rPr lang="en-US" sz="1200" b="1" dirty="0" smtClean="0">
                  <a:solidFill>
                    <a:srgbClr val="E20074"/>
                  </a:solidFill>
                </a:rPr>
                <a:t>Total 32.8 euro </a:t>
              </a:r>
            </a:p>
            <a:p>
              <a:pPr>
                <a:buClr>
                  <a:srgbClr val="E20074"/>
                </a:buClr>
              </a:pPr>
              <a:r>
                <a:rPr lang="en-US" sz="1200" b="1" dirty="0" smtClean="0">
                  <a:solidFill>
                    <a:srgbClr val="E20074"/>
                  </a:solidFill>
                </a:rPr>
                <a:t>~ 181 lei cu TVA</a:t>
              </a:r>
            </a:p>
            <a:p>
              <a:pPr>
                <a:buClr>
                  <a:srgbClr val="E20074"/>
                </a:buClr>
              </a:pPr>
              <a:endParaRPr lang="en-US" sz="1200" b="1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25" name="AutoShape 34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gray">
          <a:xfrm rot="20836110">
            <a:off x="8422012" y="2171445"/>
            <a:ext cx="1192681" cy="721319"/>
          </a:xfrm>
          <a:prstGeom prst="roundRect">
            <a:avLst>
              <a:gd name="adj" fmla="val 7495"/>
            </a:avLst>
          </a:prstGeom>
          <a:solidFill>
            <a:srgbClr val="E20074"/>
          </a:solidFill>
          <a:ln w="12700">
            <a:noFill/>
            <a:round/>
            <a:headEnd/>
            <a:tailEnd/>
          </a:ln>
          <a:effectLst>
            <a:outerShdw dist="88899" dir="2700000" algn="ctr" rotWithShape="0">
              <a:srgbClr val="A7A7A7"/>
            </a:outerShdw>
          </a:effectLst>
        </p:spPr>
        <p:txBody>
          <a:bodyPr wrap="none" lIns="76190" tIns="0" rIns="76190" bIns="0" anchor="ctr"/>
          <a:lstStyle/>
          <a:p>
            <a:pPr algn="ctr" defTabSz="967618"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1600" b="1" kern="0" dirty="0" smtClean="0">
                <a:solidFill>
                  <a:srgbClr val="FFFFFF"/>
                </a:solidFill>
              </a:rPr>
              <a:t>SAMSUNG </a:t>
            </a:r>
          </a:p>
          <a:p>
            <a:pPr algn="ctr" defTabSz="967618"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1600" b="1" kern="0" dirty="0" smtClean="0">
                <a:solidFill>
                  <a:srgbClr val="FFFFFF"/>
                </a:solidFill>
              </a:rPr>
              <a:t>S9</a:t>
            </a:r>
            <a:r>
              <a:rPr lang="de-DE" sz="2000" b="1" kern="0" dirty="0" smtClean="0">
                <a:solidFill>
                  <a:srgbClr val="66FF66"/>
                </a:solidFill>
              </a:rPr>
              <a:t>*</a:t>
            </a:r>
            <a:endParaRPr lang="de-DE" sz="2000" b="1" kern="0" dirty="0">
              <a:solidFill>
                <a:srgbClr val="66FF66"/>
              </a:solidFill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1412" y="6004219"/>
            <a:ext cx="6897081" cy="335171"/>
          </a:xfrm>
        </p:spPr>
        <p:txBody>
          <a:bodyPr/>
          <a:lstStyle/>
          <a:p>
            <a:pPr algn="l">
              <a:defRPr/>
            </a:pPr>
            <a:r>
              <a:rPr lang="de-DE" b="1" dirty="0" smtClean="0">
                <a:solidFill>
                  <a:srgbClr val="000000"/>
                </a:solidFill>
              </a:rPr>
              <a:t>* Pentru a beneficia de aparat gratuit, trebuie activat un al doilea contract cu abonament de 5 euro</a:t>
            </a: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53256" name="Picture 8" descr="Imagine similarÄ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5841" y="3870686"/>
            <a:ext cx="2277003" cy="20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32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1" y="314325"/>
            <a:ext cx="10863263" cy="443198"/>
          </a:xfrm>
        </p:spPr>
        <p:txBody>
          <a:bodyPr/>
          <a:lstStyle/>
          <a:p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      OFERTA </a:t>
            </a:r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</a:rPr>
              <a:t>SPECIALA 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</a:rPr>
              <a:t>TELEKOM</a:t>
            </a:r>
            <a:endParaRPr lang="en-US" sz="2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3" name="Slide Number Placeholder 1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11464647" y="6315342"/>
            <a:ext cx="386354" cy="2906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1152132" rtl="0" eaLnBrk="1" latinLnBrk="0" hangingPunct="1">
              <a:defRPr sz="1100" kern="1200">
                <a:solidFill>
                  <a:schemeClr val="tx1"/>
                </a:solidFill>
                <a:latin typeface="Tele-GroteskNor" pitchFamily="2" charset="0"/>
                <a:ea typeface="+mn-ea"/>
                <a:cs typeface="+mn-cs"/>
              </a:defRPr>
            </a:lvl1pPr>
            <a:lvl2pPr marL="576063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132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200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4265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331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6398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2464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8531" algn="l" defTabSz="115213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5" name="AutoShape 3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gray">
          <a:xfrm>
            <a:off x="304811" y="1167412"/>
            <a:ext cx="1814934" cy="721319"/>
          </a:xfrm>
          <a:prstGeom prst="roundRect">
            <a:avLst>
              <a:gd name="adj" fmla="val 7495"/>
            </a:avLst>
          </a:prstGeom>
          <a:solidFill>
            <a:srgbClr val="E20074"/>
          </a:solidFill>
          <a:ln w="12700">
            <a:noFill/>
            <a:round/>
            <a:headEnd/>
            <a:tailEnd/>
          </a:ln>
          <a:effectLst>
            <a:outerShdw dist="88899" dir="2700000" algn="ctr" rotWithShape="0">
              <a:srgbClr val="A7A7A7"/>
            </a:outerShdw>
          </a:effectLst>
        </p:spPr>
        <p:txBody>
          <a:bodyPr wrap="none" lIns="76190" tIns="0" rIns="76190" bIns="0" anchor="ctr"/>
          <a:lstStyle/>
          <a:p>
            <a:pPr algn="ctr" defTabSz="967618">
              <a:spcBef>
                <a:spcPct val="0"/>
              </a:spcBef>
              <a:buClr>
                <a:srgbClr val="E20074"/>
              </a:buClr>
              <a:buSzPct val="75000"/>
            </a:pPr>
            <a:r>
              <a:rPr lang="de-DE" sz="1600" b="1" kern="0" dirty="0" smtClean="0">
                <a:solidFill>
                  <a:srgbClr val="FFFFFF"/>
                </a:solidFill>
              </a:rPr>
              <a:t>Detalii oferta</a:t>
            </a:r>
            <a:endParaRPr lang="de-DE" sz="1600" b="1" kern="0" dirty="0">
              <a:solidFill>
                <a:srgbClr val="FFFFFF"/>
              </a:solidFill>
            </a:endParaRPr>
          </a:p>
        </p:txBody>
      </p:sp>
      <p:sp>
        <p:nvSpPr>
          <p:cNvPr id="16" name="AutoShape 4" descr="Verlauf_weiss_grau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04811" y="2298621"/>
            <a:ext cx="8078920" cy="2938397"/>
          </a:xfrm>
          <a:prstGeom prst="roundRect">
            <a:avLst>
              <a:gd name="adj" fmla="val 5616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694800" rIns="72000" bIns="72000"/>
          <a:lstStyle/>
          <a:p>
            <a:pPr marL="189828" lvl="1" indent="-188148">
              <a:buClr>
                <a:srgbClr val="E20074"/>
              </a:buClr>
            </a:pPr>
            <a:endParaRPr lang="en-US" sz="160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7" name="TextBox 16"/>
          <p:cNvSpPr txBox="1"/>
          <p:nvPr>
            <p:custDataLst>
              <p:tags r:id="rId4"/>
            </p:custDataLst>
          </p:nvPr>
        </p:nvSpPr>
        <p:spPr>
          <a:xfrm>
            <a:off x="304811" y="2173060"/>
            <a:ext cx="7976744" cy="301212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>
              <a:buClr>
                <a:srgbClr val="E20074"/>
              </a:buClr>
            </a:pPr>
            <a:endParaRPr lang="en-US" sz="1200" dirty="0"/>
          </a:p>
          <a:p>
            <a:pPr>
              <a:buClr>
                <a:srgbClr val="E20074"/>
              </a:buClr>
            </a:pPr>
            <a:r>
              <a:rPr lang="en-US" sz="1200" dirty="0" smtClean="0"/>
              <a:t>▪ </a:t>
            </a:r>
            <a:r>
              <a:rPr lang="en-US" sz="1200" dirty="0" err="1" smtClean="0"/>
              <a:t>Abonamentul</a:t>
            </a:r>
            <a:r>
              <a:rPr lang="en-US" sz="1200" dirty="0" smtClean="0"/>
              <a:t> de 5 euro are </a:t>
            </a:r>
            <a:r>
              <a:rPr lang="en-US" sz="1200" dirty="0" err="1" smtClean="0"/>
              <a:t>perioada</a:t>
            </a:r>
            <a:r>
              <a:rPr lang="en-US" sz="1200" dirty="0" smtClean="0"/>
              <a:t> </a:t>
            </a:r>
            <a:r>
              <a:rPr lang="en-US" sz="1200" dirty="0" err="1" smtClean="0"/>
              <a:t>contractuala</a:t>
            </a:r>
            <a:r>
              <a:rPr lang="en-US" sz="1200" dirty="0" smtClean="0"/>
              <a:t> de 30 de </a:t>
            </a:r>
            <a:r>
              <a:rPr lang="en-US" sz="1200" dirty="0" err="1" smtClean="0"/>
              <a:t>zile</a:t>
            </a:r>
            <a:r>
              <a:rPr lang="en-US" sz="1200" dirty="0" smtClean="0"/>
              <a:t> in </a:t>
            </a:r>
            <a:r>
              <a:rPr lang="en-US" sz="1200" dirty="0" err="1" smtClean="0"/>
              <a:t>varianta</a:t>
            </a:r>
            <a:r>
              <a:rPr lang="en-US" sz="1200" dirty="0" smtClean="0"/>
              <a:t> </a:t>
            </a:r>
            <a:r>
              <a:rPr lang="en-US" sz="1200" dirty="0" err="1" smtClean="0"/>
              <a:t>fara</a:t>
            </a:r>
            <a:r>
              <a:rPr lang="en-US" sz="1200" dirty="0" smtClean="0"/>
              <a:t> </a:t>
            </a:r>
            <a:r>
              <a:rPr lang="en-US" sz="1200" dirty="0" err="1" smtClean="0"/>
              <a:t>aparat</a:t>
            </a:r>
            <a:r>
              <a:rPr lang="en-US" sz="1200" dirty="0" smtClean="0"/>
              <a:t>. In </a:t>
            </a:r>
            <a:r>
              <a:rPr lang="en-US" sz="1200" dirty="0" err="1" smtClean="0"/>
              <a:t>cazul</a:t>
            </a:r>
            <a:r>
              <a:rPr lang="en-US" sz="1200" dirty="0" smtClean="0"/>
              <a:t> </a:t>
            </a:r>
            <a:r>
              <a:rPr lang="en-US" sz="1200" dirty="0" err="1" smtClean="0"/>
              <a:t>achizitiei</a:t>
            </a:r>
            <a:r>
              <a:rPr lang="en-US" sz="1200" dirty="0" smtClean="0"/>
              <a:t> </a:t>
            </a:r>
            <a:r>
              <a:rPr lang="en-US" sz="1200" dirty="0" err="1" smtClean="0"/>
              <a:t>unui</a:t>
            </a:r>
            <a:r>
              <a:rPr lang="en-US" sz="1200" dirty="0" smtClean="0"/>
              <a:t> </a:t>
            </a:r>
            <a:r>
              <a:rPr lang="en-US" sz="1200" dirty="0" err="1" smtClean="0"/>
              <a:t>aparat</a:t>
            </a:r>
            <a:r>
              <a:rPr lang="en-US" sz="1200" dirty="0" smtClean="0"/>
              <a:t>, </a:t>
            </a:r>
            <a:r>
              <a:rPr lang="en-US" sz="1200" dirty="0" err="1" smtClean="0"/>
              <a:t>perioada</a:t>
            </a:r>
            <a:r>
              <a:rPr lang="en-US" sz="1200" dirty="0" smtClean="0"/>
              <a:t> </a:t>
            </a:r>
            <a:r>
              <a:rPr lang="en-US" sz="1200" dirty="0" err="1" smtClean="0"/>
              <a:t>contractuala</a:t>
            </a:r>
            <a:r>
              <a:rPr lang="en-US" sz="1200" dirty="0" smtClean="0"/>
              <a:t> </a:t>
            </a:r>
            <a:r>
              <a:rPr lang="en-US" sz="1200" dirty="0" err="1" smtClean="0"/>
              <a:t>este</a:t>
            </a:r>
            <a:r>
              <a:rPr lang="en-US" sz="1200" dirty="0" smtClean="0"/>
              <a:t> de 24 </a:t>
            </a:r>
            <a:r>
              <a:rPr lang="en-US" sz="1200" dirty="0" err="1" smtClean="0"/>
              <a:t>luni</a:t>
            </a:r>
            <a:r>
              <a:rPr lang="en-US" sz="1200" dirty="0" smtClean="0"/>
              <a:t> din </a:t>
            </a:r>
            <a:r>
              <a:rPr lang="en-US" sz="1200" dirty="0" err="1" smtClean="0"/>
              <a:t>momentul</a:t>
            </a:r>
            <a:r>
              <a:rPr lang="en-US" sz="1200" dirty="0" smtClean="0"/>
              <a:t> </a:t>
            </a:r>
            <a:r>
              <a:rPr lang="en-US" sz="1200" dirty="0" err="1" smtClean="0"/>
              <a:t>achizitiei</a:t>
            </a:r>
            <a:r>
              <a:rPr lang="en-US" sz="1200" dirty="0" smtClean="0"/>
              <a:t>.</a:t>
            </a:r>
          </a:p>
          <a:p>
            <a:pPr>
              <a:buClr>
                <a:srgbClr val="E20074"/>
              </a:buClr>
            </a:pPr>
            <a:r>
              <a:rPr lang="en-US" sz="1200" dirty="0"/>
              <a:t>▪ </a:t>
            </a:r>
            <a:r>
              <a:rPr lang="en-US" sz="1200" dirty="0" err="1" smtClean="0"/>
              <a:t>Abonamentul</a:t>
            </a:r>
            <a:r>
              <a:rPr lang="en-US" sz="1200" dirty="0" smtClean="0"/>
              <a:t> </a:t>
            </a:r>
            <a:r>
              <a:rPr lang="en-US" sz="1200" dirty="0"/>
              <a:t>de 3 </a:t>
            </a:r>
            <a:r>
              <a:rPr lang="en-US" sz="1200" dirty="0" smtClean="0"/>
              <a:t>euro cu </a:t>
            </a:r>
            <a:r>
              <a:rPr lang="en-US" sz="1200" dirty="0" err="1" smtClean="0"/>
              <a:t>aparat</a:t>
            </a:r>
            <a:r>
              <a:rPr lang="en-US" sz="1200" dirty="0" smtClean="0"/>
              <a:t> </a:t>
            </a:r>
            <a:r>
              <a:rPr lang="en-US" sz="1200" dirty="0" err="1" smtClean="0"/>
              <a:t>incluls</a:t>
            </a:r>
            <a:r>
              <a:rPr lang="en-US" sz="1200" dirty="0" smtClean="0"/>
              <a:t> </a:t>
            </a:r>
            <a:r>
              <a:rPr lang="en-US" sz="1200" dirty="0" err="1" smtClean="0"/>
              <a:t>Allview</a:t>
            </a:r>
            <a:r>
              <a:rPr lang="en-US" sz="1200" dirty="0" smtClean="0"/>
              <a:t> A5 </a:t>
            </a:r>
            <a:r>
              <a:rPr lang="en-US" sz="1200" dirty="0" err="1" smtClean="0"/>
              <a:t>redy</a:t>
            </a:r>
            <a:r>
              <a:rPr lang="en-US" sz="1200" dirty="0" smtClean="0"/>
              <a:t> , </a:t>
            </a:r>
            <a:r>
              <a:rPr lang="en-US" sz="1200" dirty="0" err="1" smtClean="0"/>
              <a:t>perioada</a:t>
            </a:r>
            <a:r>
              <a:rPr lang="en-US" sz="1200" dirty="0" smtClean="0"/>
              <a:t> </a:t>
            </a:r>
            <a:r>
              <a:rPr lang="en-US" sz="1200" dirty="0" err="1" smtClean="0"/>
              <a:t>contractuala</a:t>
            </a:r>
            <a:r>
              <a:rPr lang="en-US" sz="1200" dirty="0" smtClean="0"/>
              <a:t>: 24 de </a:t>
            </a:r>
            <a:r>
              <a:rPr lang="en-US" sz="1200" dirty="0" err="1" smtClean="0"/>
              <a:t>luni</a:t>
            </a:r>
            <a:endParaRPr lang="en-US" sz="1200" dirty="0" smtClean="0"/>
          </a:p>
          <a:p>
            <a:pPr>
              <a:buClr>
                <a:srgbClr val="E20074"/>
              </a:buClr>
            </a:pPr>
            <a:r>
              <a:rPr lang="en-US" sz="1200" dirty="0" smtClean="0"/>
              <a:t>▪ </a:t>
            </a:r>
            <a:r>
              <a:rPr lang="en-US" sz="1200" dirty="0" err="1" smtClean="0"/>
              <a:t>Preturile</a:t>
            </a:r>
            <a:r>
              <a:rPr lang="en-US" sz="1200" dirty="0" smtClean="0"/>
              <a:t> in euro </a:t>
            </a:r>
            <a:r>
              <a:rPr lang="en-US" sz="1200" dirty="0" err="1" smtClean="0"/>
              <a:t>sunt</a:t>
            </a:r>
            <a:r>
              <a:rPr lang="en-US" sz="1200" dirty="0" smtClean="0"/>
              <a:t> </a:t>
            </a:r>
            <a:r>
              <a:rPr lang="en-US" sz="1200" dirty="0" err="1" smtClean="0"/>
              <a:t>fara</a:t>
            </a:r>
            <a:r>
              <a:rPr lang="en-US" sz="1200" dirty="0" smtClean="0"/>
              <a:t> TVA.</a:t>
            </a:r>
          </a:p>
          <a:p>
            <a:pPr>
              <a:buClr>
                <a:srgbClr val="E20074"/>
              </a:buClr>
            </a:pPr>
            <a:r>
              <a:rPr lang="en-US" sz="1200" dirty="0" smtClean="0"/>
              <a:t>▪ </a:t>
            </a:r>
            <a:r>
              <a:rPr lang="en-US" sz="1200" dirty="0" err="1" smtClean="0"/>
              <a:t>Aparatele</a:t>
            </a:r>
            <a:r>
              <a:rPr lang="en-US" sz="1200" dirty="0"/>
              <a:t> </a:t>
            </a:r>
            <a:r>
              <a:rPr lang="en-US" sz="1200" dirty="0" err="1" smtClean="0"/>
              <a:t>sunt</a:t>
            </a:r>
            <a:r>
              <a:rPr lang="en-US" sz="1200" dirty="0" smtClean="0"/>
              <a:t> </a:t>
            </a:r>
            <a:r>
              <a:rPr lang="en-US" sz="1200" dirty="0" err="1" smtClean="0"/>
              <a:t>disponibile</a:t>
            </a:r>
            <a:r>
              <a:rPr lang="en-US" sz="1200" dirty="0" smtClean="0"/>
              <a:t> in </a:t>
            </a:r>
            <a:r>
              <a:rPr lang="en-US" sz="1200" dirty="0" err="1" smtClean="0"/>
              <a:t>functie</a:t>
            </a:r>
            <a:r>
              <a:rPr lang="en-US" sz="1200" dirty="0" smtClean="0"/>
              <a:t> de </a:t>
            </a:r>
            <a:r>
              <a:rPr lang="en-US" sz="1200" dirty="0" err="1" smtClean="0"/>
              <a:t>stoc</a:t>
            </a:r>
            <a:r>
              <a:rPr lang="en-US" sz="1200" dirty="0" smtClean="0"/>
              <a:t>, </a:t>
            </a:r>
            <a:r>
              <a:rPr lang="en-US" sz="1200" dirty="0" err="1" smtClean="0"/>
              <a:t>culoare</a:t>
            </a:r>
            <a:r>
              <a:rPr lang="en-US" sz="1200" dirty="0" smtClean="0"/>
              <a:t> etc. </a:t>
            </a:r>
            <a:r>
              <a:rPr lang="en-US" sz="1200" dirty="0" err="1" smtClean="0"/>
              <a:t>Lista</a:t>
            </a:r>
            <a:r>
              <a:rPr lang="en-US" sz="1200" dirty="0" smtClean="0"/>
              <a:t> </a:t>
            </a:r>
            <a:r>
              <a:rPr lang="en-US" sz="1200" dirty="0" err="1" smtClean="0"/>
              <a:t>acestora</a:t>
            </a:r>
            <a:r>
              <a:rPr lang="en-US" sz="1200" dirty="0" smtClean="0"/>
              <a:t> </a:t>
            </a:r>
            <a:r>
              <a:rPr lang="en-US" sz="1200" dirty="0" err="1" smtClean="0"/>
              <a:t>va</a:t>
            </a:r>
            <a:r>
              <a:rPr lang="en-US" sz="1200" dirty="0" smtClean="0"/>
              <a:t> fi </a:t>
            </a:r>
            <a:r>
              <a:rPr lang="en-US" sz="1200" dirty="0" err="1" smtClean="0"/>
              <a:t>actualizata</a:t>
            </a:r>
            <a:r>
              <a:rPr lang="en-US" sz="1200" dirty="0" smtClean="0"/>
              <a:t> in </a:t>
            </a:r>
            <a:r>
              <a:rPr lang="en-US" sz="1200" dirty="0" err="1" smtClean="0"/>
              <a:t>functie</a:t>
            </a:r>
            <a:r>
              <a:rPr lang="en-US" sz="1200" dirty="0" smtClean="0"/>
              <a:t> de </a:t>
            </a:r>
            <a:r>
              <a:rPr lang="en-US" sz="1200" dirty="0" err="1" smtClean="0"/>
              <a:t>aparitia</a:t>
            </a:r>
            <a:r>
              <a:rPr lang="en-US" sz="1200" dirty="0" smtClean="0"/>
              <a:t> de </a:t>
            </a:r>
            <a:r>
              <a:rPr lang="en-US" sz="1200" dirty="0" err="1" smtClean="0"/>
              <a:t>noi</a:t>
            </a:r>
            <a:r>
              <a:rPr lang="en-US" sz="1200" dirty="0" smtClean="0"/>
              <a:t> </a:t>
            </a:r>
            <a:r>
              <a:rPr lang="en-US" sz="1200" dirty="0" err="1" smtClean="0"/>
              <a:t>modele</a:t>
            </a:r>
            <a:r>
              <a:rPr lang="en-US" sz="1200" dirty="0" smtClean="0"/>
              <a:t>.</a:t>
            </a:r>
          </a:p>
          <a:p>
            <a:pPr>
              <a:buClr>
                <a:srgbClr val="E20074"/>
              </a:buClr>
            </a:pPr>
            <a:r>
              <a:rPr lang="en-US" sz="1200" dirty="0" smtClean="0"/>
              <a:t>▪ </a:t>
            </a:r>
            <a:r>
              <a:rPr lang="en-US" sz="1200" dirty="0" err="1" smtClean="0"/>
              <a:t>Oferta</a:t>
            </a:r>
            <a:r>
              <a:rPr lang="en-US" sz="1200" dirty="0" smtClean="0"/>
              <a:t> </a:t>
            </a:r>
            <a:r>
              <a:rPr lang="en-US" sz="1200" dirty="0" err="1" smtClean="0"/>
              <a:t>va</a:t>
            </a:r>
            <a:r>
              <a:rPr lang="en-US" sz="1200" dirty="0" smtClean="0"/>
              <a:t> fi </a:t>
            </a:r>
            <a:r>
              <a:rPr lang="en-US" sz="1200" dirty="0" err="1" smtClean="0"/>
              <a:t>actualizata</a:t>
            </a:r>
            <a:r>
              <a:rPr lang="en-US" sz="1200" dirty="0" smtClean="0"/>
              <a:t> in </a:t>
            </a:r>
            <a:r>
              <a:rPr lang="en-US" sz="1200" dirty="0" err="1" smtClean="0"/>
              <a:t>cazul</a:t>
            </a:r>
            <a:r>
              <a:rPr lang="en-US" sz="1200" dirty="0" smtClean="0"/>
              <a:t> </a:t>
            </a:r>
            <a:r>
              <a:rPr lang="en-US" sz="1200" dirty="0" err="1" smtClean="0"/>
              <a:t>modificarii</a:t>
            </a:r>
            <a:r>
              <a:rPr lang="en-US" sz="1200" dirty="0" smtClean="0"/>
              <a:t> </a:t>
            </a:r>
            <a:r>
              <a:rPr lang="en-US" sz="1200" dirty="0" err="1" smtClean="0"/>
              <a:t>pretului</a:t>
            </a:r>
            <a:r>
              <a:rPr lang="en-US" sz="1200" dirty="0" smtClean="0"/>
              <a:t> </a:t>
            </a:r>
            <a:r>
              <a:rPr lang="en-US" sz="1200" dirty="0" err="1" smtClean="0"/>
              <a:t>aparatelor</a:t>
            </a:r>
            <a:r>
              <a:rPr lang="en-US" sz="1200" dirty="0" smtClean="0"/>
              <a:t>.</a:t>
            </a:r>
          </a:p>
          <a:p>
            <a:pPr>
              <a:buClr>
                <a:srgbClr val="E20074"/>
              </a:buClr>
            </a:pPr>
            <a:r>
              <a:rPr lang="en-US" sz="1200" dirty="0" smtClean="0"/>
              <a:t>▪ </a:t>
            </a:r>
            <a:r>
              <a:rPr lang="en-US" sz="1200" dirty="0" err="1" smtClean="0"/>
              <a:t>Aparatele</a:t>
            </a:r>
            <a:r>
              <a:rPr lang="en-US" sz="1200" dirty="0" smtClean="0"/>
              <a:t> nu </a:t>
            </a:r>
            <a:r>
              <a:rPr lang="en-US" sz="1200" dirty="0" err="1" smtClean="0"/>
              <a:t>sunt</a:t>
            </a:r>
            <a:r>
              <a:rPr lang="en-US" sz="1200" dirty="0" smtClean="0"/>
              <a:t> </a:t>
            </a:r>
            <a:r>
              <a:rPr lang="en-US" sz="1200" dirty="0" err="1" smtClean="0"/>
              <a:t>blocate</a:t>
            </a:r>
            <a:r>
              <a:rPr lang="en-US" sz="1200" dirty="0" smtClean="0"/>
              <a:t> in </a:t>
            </a:r>
            <a:r>
              <a:rPr lang="en-US" sz="1200" dirty="0" err="1" smtClean="0"/>
              <a:t>reteaua</a:t>
            </a:r>
            <a:r>
              <a:rPr lang="en-US" sz="1200" dirty="0" smtClean="0"/>
              <a:t> Telekom</a:t>
            </a:r>
          </a:p>
          <a:p>
            <a:pPr>
              <a:buClr>
                <a:srgbClr val="E20074"/>
              </a:buClr>
            </a:pPr>
            <a:r>
              <a:rPr lang="en-US" sz="1200" dirty="0"/>
              <a:t>▪ </a:t>
            </a:r>
            <a:r>
              <a:rPr lang="en-US" sz="1200" dirty="0" err="1" smtClean="0"/>
              <a:t>Oferta</a:t>
            </a:r>
            <a:r>
              <a:rPr lang="en-US" sz="1200" dirty="0" smtClean="0"/>
              <a:t> </a:t>
            </a:r>
            <a:r>
              <a:rPr lang="en-US" sz="1200" dirty="0" err="1" smtClean="0"/>
              <a:t>este</a:t>
            </a:r>
            <a:r>
              <a:rPr lang="en-US" sz="1200" dirty="0" smtClean="0"/>
              <a:t> </a:t>
            </a:r>
            <a:r>
              <a:rPr lang="en-US" sz="1200" dirty="0" err="1" smtClean="0"/>
              <a:t>valabila</a:t>
            </a:r>
            <a:r>
              <a:rPr lang="en-US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</a:t>
            </a:r>
            <a:r>
              <a:rPr lang="en-US" sz="1200" dirty="0" err="1" smtClean="0"/>
              <a:t>activare</a:t>
            </a:r>
            <a:r>
              <a:rPr lang="en-US" sz="1200" dirty="0" smtClean="0"/>
              <a:t> </a:t>
            </a:r>
            <a:r>
              <a:rPr lang="en-US" sz="1200" dirty="0" err="1" smtClean="0"/>
              <a:t>numere</a:t>
            </a:r>
            <a:r>
              <a:rPr lang="en-US" sz="1200" dirty="0" smtClean="0"/>
              <a:t> </a:t>
            </a:r>
            <a:r>
              <a:rPr lang="en-US" sz="1200" dirty="0" err="1" smtClean="0"/>
              <a:t>noi</a:t>
            </a:r>
            <a:r>
              <a:rPr lang="en-US" sz="1200" dirty="0" smtClean="0"/>
              <a:t>, transfer de </a:t>
            </a:r>
            <a:r>
              <a:rPr lang="en-US" sz="1200" dirty="0" err="1" smtClean="0"/>
              <a:t>pe</a:t>
            </a:r>
            <a:r>
              <a:rPr lang="en-US" sz="1200" dirty="0" smtClean="0"/>
              <a:t> </a:t>
            </a:r>
            <a:r>
              <a:rPr lang="en-US" sz="1200" dirty="0" err="1" smtClean="0"/>
              <a:t>cartela</a:t>
            </a:r>
            <a:r>
              <a:rPr lang="en-US" sz="1200" dirty="0" smtClean="0"/>
              <a:t> </a:t>
            </a:r>
            <a:r>
              <a:rPr lang="en-US" sz="1200" dirty="0" err="1" smtClean="0"/>
              <a:t>reincarcabila</a:t>
            </a:r>
            <a:r>
              <a:rPr lang="en-US" sz="1200" dirty="0" smtClean="0"/>
              <a:t> Telekom, </a:t>
            </a:r>
            <a:r>
              <a:rPr lang="en-US" sz="1200" dirty="0" err="1" smtClean="0"/>
              <a:t>portare</a:t>
            </a:r>
            <a:r>
              <a:rPr lang="en-US" sz="1200" dirty="0" smtClean="0"/>
              <a:t> de </a:t>
            </a:r>
            <a:r>
              <a:rPr lang="en-US" sz="1200" dirty="0" err="1" smtClean="0"/>
              <a:t>pe</a:t>
            </a:r>
            <a:r>
              <a:rPr lang="en-US" sz="1200" dirty="0" smtClean="0"/>
              <a:t> </a:t>
            </a:r>
            <a:r>
              <a:rPr lang="en-US" sz="1200" dirty="0" err="1" smtClean="0"/>
              <a:t>cartela</a:t>
            </a:r>
            <a:r>
              <a:rPr lang="en-US" sz="1200" dirty="0" smtClean="0"/>
              <a:t> </a:t>
            </a:r>
            <a:r>
              <a:rPr lang="en-US" sz="1200" dirty="0" err="1" smtClean="0"/>
              <a:t>reincarcabila</a:t>
            </a:r>
            <a:r>
              <a:rPr lang="en-US" sz="1200" dirty="0" smtClean="0"/>
              <a:t> </a:t>
            </a:r>
            <a:r>
              <a:rPr lang="en-US" sz="1200" dirty="0" err="1" smtClean="0"/>
              <a:t>orice</a:t>
            </a:r>
            <a:r>
              <a:rPr lang="en-US" sz="1200" dirty="0" smtClean="0"/>
              <a:t> </a:t>
            </a:r>
            <a:r>
              <a:rPr lang="en-US" sz="1200" dirty="0" err="1" smtClean="0"/>
              <a:t>alta</a:t>
            </a:r>
            <a:r>
              <a:rPr lang="en-US" sz="1200" dirty="0" smtClean="0"/>
              <a:t> </a:t>
            </a:r>
            <a:r>
              <a:rPr lang="en-US" sz="1200" dirty="0" err="1" smtClean="0"/>
              <a:t>retea</a:t>
            </a:r>
            <a:r>
              <a:rPr lang="en-US" sz="1200" dirty="0" smtClean="0"/>
              <a:t> </a:t>
            </a:r>
            <a:r>
              <a:rPr lang="en-US" sz="1200" dirty="0" err="1" smtClean="0"/>
              <a:t>nationala</a:t>
            </a:r>
            <a:endParaRPr lang="en-US" sz="1200" dirty="0" smtClean="0"/>
          </a:p>
          <a:p>
            <a:pPr>
              <a:buClr>
                <a:srgbClr val="E20074"/>
              </a:buClr>
            </a:pPr>
            <a:endParaRPr lang="en-US" sz="1200" dirty="0"/>
          </a:p>
          <a:p>
            <a:pPr>
              <a:buClr>
                <a:srgbClr val="E20074"/>
              </a:buClr>
            </a:pPr>
            <a:endParaRPr lang="en-US" sz="1200" dirty="0" smtClean="0"/>
          </a:p>
          <a:p>
            <a:pPr>
              <a:buClr>
                <a:srgbClr val="E20074"/>
              </a:buClr>
            </a:pPr>
            <a:endParaRPr lang="en-US" sz="1200" dirty="0"/>
          </a:p>
          <a:p>
            <a:pPr>
              <a:buClr>
                <a:srgbClr val="E20074"/>
              </a:buClr>
            </a:pPr>
            <a:endParaRPr lang="en-US" sz="1200" b="1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5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dB2RPhcUiSKZAF3KeYu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hYBhVwQF90Wc_JWnRaU.J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nRb4dIhkCDrM9E.zdFM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yMpyl3AkqcnR2GU0GC1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_OcdFMhF4UeB2owsfRSjk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X_AH70s0uBRT5DicUG9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_OcdFMhF4UeB2owsfRSjk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yMpyl3AkqcnR2GU0GC1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_OcdFMhF4UeB2owsfRSjk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yMpyl3AkqcnR2GU0GC1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_OcdFMhF4UeB2owsfRSjk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cpi_T1aUGvyyKgQ3O5S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yMpyl3AkqcnR2GU0GC1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_OcdFMhF4UeB2owsfRSjk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hYBhVwQF90Wc_JWnRaU.J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nRb4dIhkCDrM9E.zdFM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hYBhVwQF90Wc_JWnRaU.J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nRb4dIhkCDrM9E.zdFM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hYBhVwQF90Wc_JWnRaU.J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nRb4dIhkCDrM9E.zdFM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hYBhVwQF90Wc_JWnRaU.J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nRb4dIhkCDrM9E.zdFM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9fDZpUAkCZE56m_6n2R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X_AH70s0uBRT5DicUG9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_OcdFMhF4UeB2owsfRSjk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hYBhVwQF90Wc_JWnRaU.J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nRb4dIhkCDrM9E.zdFM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w9oT2uGECkJ2uFZ4nLu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lzmvdISUCU6IWZoNFOE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vUrTId3U6sZCivDdtfk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9fDZpUAkCZE56m_6n2R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UQmCEh7U6.QneOC_eUN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Mp7a55IkyF7DmOahmms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nh4OvZ2kaIAS5Q2lUlU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9fDZpUAkCZE56m_6n2R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DjBhnD30SScjMiwbv6u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5mcaMNCk.DL7F2T1W7g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.TmT8Vf0epfXzv_nQaH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hNN5PoeEGY7w2ascn99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ndsNwoQkiwnejgEKP6O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hNN5PoeEGY7w2ascn99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ndsNwoQkiwnejgEKP6O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hNN5PoeEGY7w2ascn99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ndsNwoQkiwnejgEKP6O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hNN5PoeEGY7w2ascn99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ndsNwoQkiwnejgEKP6O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hNN5PoeEGY7w2ascn99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ndsNwoQkiwnejgEKP6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fO06LMTEOmzET9q5OyG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hNN5PoeEGY7w2ascn99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ndsNwoQkiwnejgEKP6O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hNN5PoeEGY7w2ascn99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.TmT8Vf0epfXzv_nQaH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fO06LMTEOmzET9q5OyG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hNN5PoeEGY7w2ascn99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ndsNwoQkiwnejgEKP6O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DjBhnD30SScjMiwbv6u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dB2RPhcUiSKZAF3KeYu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cpi_T1aUGvyyKgQ3O5S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9fDZpUAkCZE56m_6n2R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ndsNwoQkiwnejgEKP6O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w9oT2uGECkJ2uFZ4nLu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lzmvdISUCU6IWZoNFOE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vUrTId3U6sZCivDdtfk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9fDZpUAkCZE56m_6n2R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UQmCEh7U6.QneOC_eUN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Mp7a55IkyF7DmOahmms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nh4OvZ2kaIAS5Q2lUlU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9fDZpUAkCZE56m_6n2R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DjBhnD30SScjMiwbv6u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5mcaMNCk.DL7F2T1W7g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hNN5PoeEGY7w2ascn99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ndsNwoQkiwnejgEKP6O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hNN5PoeEGY7w2ascn99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DjBhnD30SScjMiwbv6u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ndsNwoQkiwnejgEKP6O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hNN5PoeEGY7w2ascn99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ndsNwoQkiwnejgEKP6O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hNN5PoeEGY7w2ascn99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ndsNwoQkiwnejgEKP6O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hNN5PoeEGY7w2ascn99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ndsNwoQkiwnejgEKP6O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hNN5PoeEGY7w2ascn99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ndsNwoQkiwnejgEKP6O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X_AH70s0uBRT5DicUG9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_OcdFMhF4UeB2owsfRSjk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_OcdFMhF4UeB2owsfRSjk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yMpyl3AkqcnR2GU0GC1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_OcdFMhF4UeB2owsfRSjk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X_AH70s0uBRT5DicUG9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_OcdFMhF4UeB2owsfRSjk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_OcdFMhF4UeB2owsfRSjkA"/>
</p:tagLst>
</file>

<file path=ppt/theme/theme1.xml><?xml version="1.0" encoding="utf-8"?>
<a:theme xmlns:a="http://schemas.openxmlformats.org/drawingml/2006/main" name="Fixed Providers_10.09.2014">
  <a:themeElements>
    <a:clrScheme name="Benutzerdefiniert 14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7C7C7C"/>
      </a:accent3>
      <a:accent4>
        <a:srgbClr val="6C6C6C"/>
      </a:accent4>
      <a:accent5>
        <a:srgbClr val="4B4B4B"/>
      </a:accent5>
      <a:accent6>
        <a:srgbClr val="A4A4A4"/>
      </a:accent6>
      <a:hlink>
        <a:srgbClr val="E20074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70000" indent="-270000">
          <a:spcBef>
            <a:spcPts val="0"/>
          </a:spcBef>
          <a:spcAft>
            <a:spcPts val="450"/>
          </a:spcAft>
          <a:buClr>
            <a:schemeClr val="tx2"/>
          </a:buClr>
          <a:buFont typeface="Wingdings" pitchFamily="2" charset="2"/>
          <a:buChar char="§"/>
          <a:defRPr dirty="0" smtClean="0"/>
        </a:defPPr>
      </a:lstStyle>
    </a:txDef>
  </a:objectDefaults>
  <a:extraClrSchemeLst>
    <a:extraClrScheme>
      <a:clrScheme name="TELEKOM_Master_DE_RC6 Kopie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2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3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00A1DE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4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lekom 16:9 2015 RO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0" rIns="72000" bIns="36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sp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_MASTER_16-9_RO_20160104" id="{D270258E-8D6E-4627-81B7-D101663AAD88}" vid="{EA9B728F-FC70-444C-B92F-762344C1051D}"/>
    </a:ext>
  </a:extLst>
</a:theme>
</file>

<file path=ppt/theme/theme3.xml><?xml version="1.0" encoding="utf-8"?>
<a:theme xmlns:a="http://schemas.openxmlformats.org/drawingml/2006/main" name="1_Fixed Providers_10.09.2014">
  <a:themeElements>
    <a:clrScheme name="Benutzerdefiniert 14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7C7C7C"/>
      </a:accent3>
      <a:accent4>
        <a:srgbClr val="6C6C6C"/>
      </a:accent4>
      <a:accent5>
        <a:srgbClr val="4B4B4B"/>
      </a:accent5>
      <a:accent6>
        <a:srgbClr val="A4A4A4"/>
      </a:accent6>
      <a:hlink>
        <a:srgbClr val="E20074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70000" indent="-270000">
          <a:spcBef>
            <a:spcPts val="0"/>
          </a:spcBef>
          <a:spcAft>
            <a:spcPts val="450"/>
          </a:spcAft>
          <a:buClr>
            <a:schemeClr val="tx2"/>
          </a:buClr>
          <a:buFont typeface="Wingdings" pitchFamily="2" charset="2"/>
          <a:buChar char="§"/>
          <a:defRPr dirty="0" smtClean="0"/>
        </a:defPPr>
      </a:lstStyle>
    </a:txDef>
  </a:objectDefaults>
  <a:extraClrSchemeLst>
    <a:extraClrScheme>
      <a:clrScheme name="TELEKOM_Master_DE_RC6 Kopie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2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3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00A1DE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4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T_MASTER_16-9_RO_20160108</Template>
  <TotalTime>8128</TotalTime>
  <Words>367</Words>
  <Application>Microsoft Office PowerPoint</Application>
  <PresentationFormat>Custom</PresentationFormat>
  <Paragraphs>64</Paragraphs>
  <Slides>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Fixed Providers_10.09.2014</vt:lpstr>
      <vt:lpstr>3_Telekom 16:9 2015 RO</vt:lpstr>
      <vt:lpstr>1_Fixed Providers_10.09.2014</vt:lpstr>
      <vt:lpstr>think-cell Slide</vt:lpstr>
      <vt:lpstr>       OFERTA SPECIALA TELEKOM  valabila doar    pentru activari noi in luna Decembrie  2018 </vt:lpstr>
      <vt:lpstr>OFERTA SPECIALA TELEKOM</vt:lpstr>
      <vt:lpstr>OFERTA SPECIALA TELEKOM</vt:lpstr>
      <vt:lpstr>                      OFERTA SPECIALA TELEKOM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Florea Ana Maria</dc:creator>
  <cp:lastModifiedBy>Iulian</cp:lastModifiedBy>
  <cp:revision>277</cp:revision>
  <cp:lastPrinted>2018-12-07T15:46:33Z</cp:lastPrinted>
  <dcterms:created xsi:type="dcterms:W3CDTF">2016-10-04T07:49:39Z</dcterms:created>
  <dcterms:modified xsi:type="dcterms:W3CDTF">2018-12-10T18:17:03Z</dcterms:modified>
</cp:coreProperties>
</file>